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61"/>
    <a:srgbClr val="1A7D74"/>
    <a:srgbClr val="24A69A"/>
    <a:srgbClr val="FFFFFF"/>
    <a:srgbClr val="B8CC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146" autoAdjust="0"/>
    <p:restoredTop sz="84955" autoAdjust="0"/>
  </p:normalViewPr>
  <p:slideViewPr>
    <p:cSldViewPr snapToGrid="0">
      <p:cViewPr varScale="1">
        <p:scale>
          <a:sx n="40" d="100"/>
          <a:sy n="40" d="100"/>
        </p:scale>
        <p:origin x="56" y="2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F7CB6-39F6-41E6-86FE-801B05BC98EA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8D784-31E7-413F-AD5C-C464379E3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58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properties xmlns="http://www.imanage.com/work/xmlschema">
  <documentid>IMANDB!3833901.1</documentid>
  <senderid>ELAPEYROLERIE</senderid>
  <senderemail>ELAPEYROLERIE@GOLDFARBLIPMAN.COM</senderemail>
  <lastmodified>2024-09-11T15:56:36.0000000-07:00</lastmodified>
  <database>IMANDB</database>
</properties>
</file>

<file path=customXml/itemProps1.xml><?xml version="1.0" encoding="utf-8"?>
<ds:datastoreItem xmlns:ds="http://schemas.openxmlformats.org/officeDocument/2006/customXml" ds:itemID="{6E602FF7-8B67-4894-816A-7AA939571751}">
  <ds:schemaRefs>
    <ds:schemaRef ds:uri="http://www.imanage.com/work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42435</TotalTime>
  <Words>4891</Words>
  <Application>Microsoft Office PowerPoint</Application>
  <PresentationFormat>Widescreen</PresentationFormat>
  <Paragraphs>609</Paragraphs>
  <Slides>65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Aptos</vt:lpstr>
      <vt:lpstr>Arial</vt:lpstr>
      <vt:lpstr>Catamaran</vt:lpstr>
      <vt:lpstr>Catamaran Bold</vt:lpstr>
      <vt:lpstr>Catamaran ExtraBold</vt:lpstr>
      <vt:lpstr>Catamaran Light</vt:lpstr>
      <vt:lpstr>Catamaran Medium</vt:lpstr>
      <vt:lpstr>Catamaran SemiBold</vt:lpstr>
      <vt:lpstr>Montserrat Light</vt:lpstr>
      <vt:lpstr>Wingdings</vt:lpstr>
      <vt:lpstr>Office Theme</vt:lpstr>
      <vt:lpstr>ADU Work Group Session 3 ADU Amnesty &amp; Condoization</vt:lpstr>
      <vt:lpstr>Introductions</vt:lpstr>
      <vt:lpstr>Work Group Overview</vt:lpstr>
      <vt:lpstr>Agenda</vt:lpstr>
      <vt:lpstr>ADU Amnesty</vt:lpstr>
      <vt:lpstr>BUT WAIT! Why are We Even Here? </vt:lpstr>
      <vt:lpstr>One More Reason</vt:lpstr>
      <vt:lpstr>What is ADU Amnesty or Legalization? </vt:lpstr>
      <vt:lpstr>Approaches</vt:lpstr>
      <vt:lpstr>Benefits of ADU Amnesty </vt:lpstr>
      <vt:lpstr>Concerns or Considerations with Amnesty</vt:lpstr>
      <vt:lpstr>Legal Requirements</vt:lpstr>
      <vt:lpstr>Disclaimer #1 </vt:lpstr>
      <vt:lpstr>Disclaimer #2 </vt:lpstr>
      <vt:lpstr>Section 66332 of the Government Code (1 of 2)</vt:lpstr>
      <vt:lpstr>Section 66332 of the Government Code (2 of 2)</vt:lpstr>
      <vt:lpstr>17980.12. of the Health and Safety Code (1 of 2)</vt:lpstr>
      <vt:lpstr>17980.12. of the Health and Safety Code (2 of 2)</vt:lpstr>
      <vt:lpstr>Implications of the Laws (1 of 2) </vt:lpstr>
      <vt:lpstr>Implications of the Laws (2 of 2)</vt:lpstr>
      <vt:lpstr>Constructed Before 2020</vt:lpstr>
      <vt:lpstr>What is Substandard?</vt:lpstr>
      <vt:lpstr>Quick Recap</vt:lpstr>
      <vt:lpstr>Pop Quiz! </vt:lpstr>
      <vt:lpstr>Example 1. What is the Appropriate Code Enforcement Action?</vt:lpstr>
      <vt:lpstr>Example 2. What is the Appropriate Code Enforcement Action?</vt:lpstr>
      <vt:lpstr>Example 3. What is the Appropriate Code Enforcement Action?</vt:lpstr>
      <vt:lpstr>Example 4. What is the Appropriate Code Enforcement Action?</vt:lpstr>
      <vt:lpstr>Implications of the Law </vt:lpstr>
      <vt:lpstr>How to set up an ADU Amnesty Program</vt:lpstr>
      <vt:lpstr>Pop Quiz! </vt:lpstr>
      <vt:lpstr>Question 1: Launching an ADU Amnesty Program</vt:lpstr>
      <vt:lpstr>Question 2: Launching an ADU Amnesty Program</vt:lpstr>
      <vt:lpstr>Considerations When Setting Up a Program</vt:lpstr>
      <vt:lpstr>Working with the Public </vt:lpstr>
      <vt:lpstr>San Jose Amenst Program Pathway Handoutacc</vt:lpstr>
      <vt:lpstr>City of Milpitas Safe ADU Legalization Program Roadmap</vt:lpstr>
      <vt:lpstr>Inspecting the Unit </vt:lpstr>
      <vt:lpstr>Wrap-Up </vt:lpstr>
      <vt:lpstr>ADU Condoization</vt:lpstr>
      <vt:lpstr>What is ADU Condoization? (part 1)</vt:lpstr>
      <vt:lpstr>What is ADU Condoization? (part 2)</vt:lpstr>
      <vt:lpstr>Benefits of Condoization</vt:lpstr>
      <vt:lpstr>Potential Negative Effects And Risks</vt:lpstr>
      <vt:lpstr>State Legal Framework</vt:lpstr>
      <vt:lpstr>What’s new with AB 1033?</vt:lpstr>
      <vt:lpstr>AB 1033 State Law Minimum Standards</vt:lpstr>
      <vt:lpstr>Common Uses of ADU Condoization</vt:lpstr>
      <vt:lpstr>Potential Friction Points For Applicants</vt:lpstr>
      <vt:lpstr>Case Studies</vt:lpstr>
      <vt:lpstr>San Jose’s ADU Condo Conversion Website</vt:lpstr>
      <vt:lpstr>San Jose’s ADU Condo Conversion Checklist</vt:lpstr>
      <vt:lpstr>Steps for Jurisdictions to Implement AB 1033</vt:lpstr>
      <vt:lpstr>Step 1: Set Up Team + Program Design</vt:lpstr>
      <vt:lpstr>Program Design Options</vt:lpstr>
      <vt:lpstr>Program Design Options (continued)</vt:lpstr>
      <vt:lpstr>Step 2: Review + Update Local Ordinances</vt:lpstr>
      <vt:lpstr>Step 3: Set Requirements + Program Administration</vt:lpstr>
      <vt:lpstr>Parcel Mapping</vt:lpstr>
      <vt:lpstr>Condo Plans and Governance Structures</vt:lpstr>
      <vt:lpstr>Safety Inspections, Lienholder Consent and Utilities</vt:lpstr>
      <vt:lpstr>Step 4: Applicant Guidance + Materials</vt:lpstr>
      <vt:lpstr>Applicant’s Process</vt:lpstr>
      <vt:lpstr>Recap: Going Above &amp; Beyond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ADU Work Group Session 2 Zoning, Streamlining &amp; Preapproving:  Steps to Promote ADUs September 18, 2024</dc:title>
  <dc:creator>Samantha Dolgoff</dc:creator>
  <cp:lastModifiedBy>Samantha Dolgoff</cp:lastModifiedBy>
  <cp:revision>442</cp:revision>
  <cp:lastPrinted>2024-11-14T15:23:29Z</cp:lastPrinted>
  <dcterms:created xsi:type="dcterms:W3CDTF">2024-07-10T18:23:26Z</dcterms:created>
  <dcterms:modified xsi:type="dcterms:W3CDTF">2024-11-23T04:10:12Z</dcterms:modified>
</cp:coreProperties>
</file>