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B616D9-BC83-3579-563E-E1A302BE8579}" name="Samantha Dolgoff" initials="SD" userId="497574c5f4275f30" providerId="Windows Live"/>
  <p188:author id="{0E764FDF-F5EA-2806-A0FD-DA2A8C071D74}" name="G&amp;L" initials="G&amp;L" userId="G&amp;L" providerId="None"/>
  <p188:author id="{EB4351FF-B313-88E2-CCD8-31CAA7E851C4}" name="Abbie Tuning" initials="AT" userId="408073130d9d841d" providerId="Windows Live"/>
  <p188:author id="{BB37D8FF-2B13-594B-1176-6ECBD1FE6038}" name="Brandi Campbell Wood" initials="BCW" userId="Brandi Campbell Woo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61"/>
    <a:srgbClr val="FFFFFF"/>
    <a:srgbClr val="B8CC50"/>
    <a:srgbClr val="24A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6" autoAdjust="0"/>
    <p:restoredTop sz="84746" autoAdjust="0"/>
  </p:normalViewPr>
  <p:slideViewPr>
    <p:cSldViewPr snapToGrid="0">
      <p:cViewPr varScale="1">
        <p:scale>
          <a:sx n="50" d="100"/>
          <a:sy n="50" d="100"/>
        </p:scale>
        <p:origin x="1076" y="40"/>
      </p:cViewPr>
      <p:guideLst/>
    </p:cSldViewPr>
  </p:slideViewPr>
  <p:outlineViewPr>
    <p:cViewPr>
      <p:scale>
        <a:sx n="33" d="100"/>
        <a:sy n="33" d="100"/>
      </p:scale>
      <p:origin x="0" y="-117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heme/theme1.xml><?xml version="1.0" encoding="utf-8"?>
<a:theme xmlns:a="http://schemas.openxmlformats.org/drawingml/2006/main" name="Office Theme">
  <a:themeElements>
    <a:clrScheme name="CPC Branding">
      <a:dk1>
        <a:srgbClr val="2154A5"/>
      </a:dk1>
      <a:lt1>
        <a:srgbClr val="FFFFFF"/>
      </a:lt1>
      <a:dk2>
        <a:srgbClr val="24A69A"/>
      </a:dk2>
      <a:lt2>
        <a:srgbClr val="F3F9F9"/>
      </a:lt2>
      <a:accent1>
        <a:srgbClr val="2154A5"/>
      </a:accent1>
      <a:accent2>
        <a:srgbClr val="24A69A"/>
      </a:accent2>
      <a:accent3>
        <a:srgbClr val="B8CC50"/>
      </a:accent3>
      <a:accent4>
        <a:srgbClr val="1B1B1B"/>
      </a:accent4>
      <a:accent5>
        <a:srgbClr val="BEBEBE"/>
      </a:accent5>
      <a:accent6>
        <a:srgbClr val="F7F8F9"/>
      </a:accent6>
      <a:hlink>
        <a:srgbClr val="24A69A"/>
      </a:hlink>
      <a:folHlink>
        <a:srgbClr val="1C3AA9"/>
      </a:folHlink>
    </a:clrScheme>
    <a:fontScheme name="CPC Fonts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97500"/>
      </a:bodyPr>
      <a:lstStyle>
        <a:defPPr algn="r">
          <a:defRPr sz="23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roperties xmlns="http://www.imanage.com/work/xmlschema">
  <documentid>IMANDB!3833901.1</documentid>
  <senderid>ELAPEYROLERIE</senderid>
  <senderemail>ELAPEYROLERIE@GOLDFARBLIPMAN.COM</senderemail>
  <lastmodified>2024-09-11T15:56:36.0000000-07:00</lastmodified>
  <database>IMANDB</database>
</properties>
</file>

<file path=customXml/itemProps1.xml><?xml version="1.0" encoding="utf-8"?>
<ds:datastoreItem xmlns:ds="http://schemas.openxmlformats.org/officeDocument/2006/customXml" ds:itemID="{6E602FF7-8B67-4894-816A-7AA939571751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28798</TotalTime>
  <Words>2552</Words>
  <Application>Microsoft Office PowerPoint</Application>
  <PresentationFormat>Widescreen</PresentationFormat>
  <Paragraphs>481</Paragraphs>
  <Slides>52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Aptos</vt:lpstr>
      <vt:lpstr>Arial</vt:lpstr>
      <vt:lpstr>Catamaran</vt:lpstr>
      <vt:lpstr>Catamaran ExtraBold</vt:lpstr>
      <vt:lpstr>Catamaran Light</vt:lpstr>
      <vt:lpstr>Catamaran Medium</vt:lpstr>
      <vt:lpstr>Catamaran SemiBold</vt:lpstr>
      <vt:lpstr>Segoe UI</vt:lpstr>
      <vt:lpstr>Wingdings</vt:lpstr>
      <vt:lpstr>Office Theme</vt:lpstr>
      <vt:lpstr>ADU Work Group Session 2 Zoning, Streamlining &amp; Preapproving:  Steps to Promote ADUs</vt:lpstr>
      <vt:lpstr>Welcome and Introductions</vt:lpstr>
      <vt:lpstr>Work Group Overview</vt:lpstr>
      <vt:lpstr>Agenda</vt:lpstr>
      <vt:lpstr>Entrance Poll Where are you at?</vt:lpstr>
      <vt:lpstr>Session 1 ADU Landscape Recap</vt:lpstr>
      <vt:lpstr>ADU Funnel</vt:lpstr>
      <vt:lpstr>Setting &amp; Implementing Goals</vt:lpstr>
      <vt:lpstr>Pre-approving ADU Plans</vt:lpstr>
      <vt:lpstr>AB 1332: Pre-approved Plans</vt:lpstr>
      <vt:lpstr>Pre-approved Plans Process Framework</vt:lpstr>
      <vt:lpstr>Part 0: Pre-Work</vt:lpstr>
      <vt:lpstr>AB 1332 Overview</vt:lpstr>
      <vt:lpstr>Part 1: Pre-approval (base plan, no site)</vt:lpstr>
      <vt:lpstr>Part 1: Base Plan Pre-approval</vt:lpstr>
      <vt:lpstr>Part 2: Reusing the Plans (site-specific)</vt:lpstr>
      <vt:lpstr>Part 2: Reusing the Plans</vt:lpstr>
      <vt:lpstr>Complexity: Identical Plans</vt:lpstr>
      <vt:lpstr>Going Above &amp; Beyond</vt:lpstr>
      <vt:lpstr>AB 1332 Info Session 2</vt:lpstr>
      <vt:lpstr>Promoting ADUs</vt:lpstr>
      <vt:lpstr>Steps for Setting &amp; Implementing Goals</vt:lpstr>
      <vt:lpstr>Leveraging Policy &amp; Zoning</vt:lpstr>
      <vt:lpstr>Leveraging Policy &amp; Zoning Recomendations</vt:lpstr>
      <vt:lpstr>Objectives: Clearer &amp; Simpler Codes</vt:lpstr>
      <vt:lpstr>Actions: Clearer &amp; Simpler Codes</vt:lpstr>
      <vt:lpstr>Clearer &amp; Simpler Codes: Who’s done it?</vt:lpstr>
      <vt:lpstr>State Law Minimum Standards</vt:lpstr>
      <vt:lpstr>Objectives: Relaxed Standards </vt:lpstr>
      <vt:lpstr>Actions: Relaxed Standards</vt:lpstr>
      <vt:lpstr>Relaxed Standards: Who’s done it?</vt:lpstr>
      <vt:lpstr>Objectives: Legalization</vt:lpstr>
      <vt:lpstr>Actions: Legalization</vt:lpstr>
      <vt:lpstr>Legalization: What we’ve heard</vt:lpstr>
      <vt:lpstr>Streamlining Review &amp; Permitting</vt:lpstr>
      <vt:lpstr>Streamlining Review &amp; Permitting Recommendations</vt:lpstr>
      <vt:lpstr>Objectives: Application &amp; Permit Support</vt:lpstr>
      <vt:lpstr>Actions: Application &amp; Permit Support</vt:lpstr>
      <vt:lpstr>Examples: Application &amp; Permitting Process</vt:lpstr>
      <vt:lpstr>Objectives: Staff Training &amp; Support</vt:lpstr>
      <vt:lpstr>Actions: Staff Training &amp; Support</vt:lpstr>
      <vt:lpstr>Examples: Staff Training &amp; Support</vt:lpstr>
      <vt:lpstr>Objectives: Internal Alignment</vt:lpstr>
      <vt:lpstr>Actions: Internal Alignment</vt:lpstr>
      <vt:lpstr>Examples: Internal Alignment</vt:lpstr>
      <vt:lpstr>Setting Local ADU Goals</vt:lpstr>
      <vt:lpstr>Step 1: Assess &amp; Evaluate</vt:lpstr>
      <vt:lpstr>Step 2: Set Objectives</vt:lpstr>
      <vt:lpstr>Step 3: Develop &amp; Implement Actions</vt:lpstr>
      <vt:lpstr>Taking the first step…</vt:lpstr>
      <vt:lpstr>Case Study: East Palo Alto</vt:lpstr>
      <vt:lpstr>Setting &amp; Implementing Goals 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 Work Group Session 2 Zoning, Streamlining &amp; Preapproving:  Steps to Promote ADUs September 18, 2024</dc:title>
  <dc:creator>Samantha Dolgoff</dc:creator>
  <cp:lastModifiedBy>Samantha Dolgoff</cp:lastModifiedBy>
  <cp:revision>345</cp:revision>
  <dcterms:created xsi:type="dcterms:W3CDTF">2024-07-10T18:23:26Z</dcterms:created>
  <dcterms:modified xsi:type="dcterms:W3CDTF">2024-11-25T22:36:17Z</dcterms:modified>
</cp:coreProperties>
</file>