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6" r:id="rId2"/>
  </p:sldMasterIdLst>
  <p:notesMasterIdLst>
    <p:notesMasterId r:id="rId22"/>
  </p:notesMasterIdLst>
  <p:sldIdLst>
    <p:sldId id="256" r:id="rId3"/>
    <p:sldId id="257" r:id="rId4"/>
    <p:sldId id="259" r:id="rId5"/>
    <p:sldId id="260" r:id="rId6"/>
    <p:sldId id="261" r:id="rId7"/>
    <p:sldId id="262" r:id="rId8"/>
    <p:sldId id="289" r:id="rId9"/>
    <p:sldId id="264" r:id="rId10"/>
    <p:sldId id="269" r:id="rId11"/>
    <p:sldId id="290" r:id="rId12"/>
    <p:sldId id="271" r:id="rId13"/>
    <p:sldId id="272" r:id="rId14"/>
    <p:sldId id="273" r:id="rId15"/>
    <p:sldId id="274" r:id="rId16"/>
    <p:sldId id="285" r:id="rId17"/>
    <p:sldId id="286" r:id="rId18"/>
    <p:sldId id="287" r:id="rId19"/>
    <p:sldId id="288" r:id="rId20"/>
    <p:sldId id="280" r:id="rId21"/>
  </p:sldIdLst>
  <p:sldSz cx="16256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lvl1pPr>
    <a:lvl2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lvl2pPr>
    <a:lvl3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lvl3pPr>
    <a:lvl4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lvl4pPr>
    <a:lvl5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lvl5pPr>
    <a:lvl6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lvl6pPr>
    <a:lvl7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lvl7pPr>
    <a:lvl8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lvl8pPr>
    <a:lvl9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BABF"/>
    <a:srgbClr val="FEA600"/>
    <a:srgbClr val="0A24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E2E4"/>
          </a:solidFill>
        </a:fill>
      </a:tcStyle>
    </a:wholeTbl>
    <a:band2H>
      <a:tcTxStyle/>
      <a:tcStyle>
        <a:tcBdr/>
        <a:fill>
          <a:solidFill>
            <a:srgbClr val="EBF1F2"/>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DDCB"/>
          </a:solidFill>
        </a:fill>
      </a:tcStyle>
    </a:wholeTbl>
    <a:band2H>
      <a:tcTxStyle/>
      <a:tcStyle>
        <a:tcBdr/>
        <a:fill>
          <a:solidFill>
            <a:srgbClr val="F8EF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3D7"/>
          </a:solidFill>
        </a:fill>
      </a:tcStyle>
    </a:wholeTbl>
    <a:band2H>
      <a:tcTxStyle/>
      <a:tcStyle>
        <a:tcBdr/>
        <a:fill>
          <a:solidFill>
            <a:srgbClr val="E9EA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19" autoAdjust="0"/>
    <p:restoredTop sz="96197" autoAdjust="0"/>
  </p:normalViewPr>
  <p:slideViewPr>
    <p:cSldViewPr snapToGrid="0">
      <p:cViewPr>
        <p:scale>
          <a:sx n="72" d="100"/>
          <a:sy n="72" d="100"/>
        </p:scale>
        <p:origin x="440" y="688"/>
      </p:cViewPr>
      <p:guideLst/>
    </p:cSldViewPr>
  </p:slideViewPr>
  <p:outlineViewPr>
    <p:cViewPr>
      <p:scale>
        <a:sx n="33" d="100"/>
        <a:sy n="33" d="100"/>
      </p:scale>
      <p:origin x="0" y="-43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5.png"/><Relationship Id="rId1" Type="http://schemas.openxmlformats.org/officeDocument/2006/relationships/image" Target="../media/image4.png"/></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2045500000000001"/>
          <c:y val="4.7322799999999998E-2"/>
          <c:w val="0.87454500000000002"/>
          <c:h val="0.87234500000000004"/>
        </c:manualLayout>
      </c:layout>
      <c:barChart>
        <c:barDir val="col"/>
        <c:grouping val="stacked"/>
        <c:varyColors val="0"/>
        <c:ser>
          <c:idx val="0"/>
          <c:order val="0"/>
          <c:tx>
            <c:strRef>
              <c:f>Sheet1!$A$2</c:f>
              <c:strCache>
                <c:ptCount val="1"/>
                <c:pt idx="0">
                  <c:v>Region 1</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algn="tl">
                <a:srgbClr val="000000">
                  <a:alpha val="50000"/>
                </a:srgbClr>
              </a:outerShdw>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C1EF-504C-A7D1-684F394413B8}"/>
            </c:ext>
          </c:extLst>
        </c:ser>
        <c:ser>
          <c:idx val="1"/>
          <c:order val="1"/>
          <c:tx>
            <c:strRef>
              <c:f>Sheet1!$A$3</c:f>
              <c:strCache>
                <c:ptCount val="1"/>
                <c:pt idx="0">
                  <c:v>Region 2</c:v>
                </c:pt>
              </c:strCache>
            </c:strRef>
          </c:tx>
          <c:spPr>
            <a:blipFill rotWithShape="1">
              <a:blip xmlns:r="http://schemas.openxmlformats.org/officeDocument/2006/relationships" r:embed="rId2"/>
              <a:srcRect/>
              <a:tile tx="0" ty="0" sx="100000" sy="100000" flip="none" algn="tl"/>
            </a:blipFill>
            <a:ln w="12700" cap="flat">
              <a:noFill/>
              <a:miter lim="400000"/>
            </a:ln>
            <a:effectLst>
              <a:outerShdw blurRad="50800" dist="25400" dir="5400000" algn="tl">
                <a:srgbClr val="000000">
                  <a:alpha val="50000"/>
                </a:srgbClr>
              </a:outerShdw>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C1EF-504C-A7D1-684F394413B8}"/>
            </c:ext>
          </c:extLst>
        </c:ser>
        <c:dLbls>
          <c:showLegendKey val="0"/>
          <c:showVal val="0"/>
          <c:showCatName val="0"/>
          <c:showSerName val="0"/>
          <c:showPercent val="0"/>
          <c:showBubbleSize val="0"/>
        </c:dLbls>
        <c:gapWidth val="4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8A8B89"/>
            </a:solidFill>
            <a:prstDash val="solid"/>
            <a:miter lim="400000"/>
          </a:ln>
        </c:spPr>
        <c:txPr>
          <a:bodyPr rot="0"/>
          <a:lstStyle/>
          <a:p>
            <a:pPr>
              <a:defRPr sz="2400" b="0" i="0" u="none" strike="noStrike">
                <a:solidFill>
                  <a:srgbClr val="535353"/>
                </a:solidFill>
                <a:latin typeface="Gill Sans Ligh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8A8B89"/>
              </a:solidFill>
              <a:custDash>
                <a:ds d="1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400" b="0" i="0" u="none" strike="noStrike">
                <a:solidFill>
                  <a:srgbClr val="535353"/>
                </a:solidFill>
                <a:latin typeface="Gill Sans Light"/>
              </a:defRPr>
            </a:pPr>
            <a:endParaRPr lang="en-US"/>
          </a:p>
        </c:txPr>
        <c:crossAx val="2094734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4878200000000002E-2"/>
          <c:y val="6.6465999999999997E-2"/>
          <c:w val="0.94012200000000001"/>
          <c:h val="0.82576300000000002"/>
        </c:manualLayout>
      </c:layout>
      <c:barChart>
        <c:barDir val="col"/>
        <c:grouping val="clustered"/>
        <c:varyColors val="0"/>
        <c:ser>
          <c:idx val="0"/>
          <c:order val="0"/>
          <c:tx>
            <c:strRef>
              <c:f>Sheet1!$A$2</c:f>
              <c:strCache>
                <c:ptCount val="1"/>
                <c:pt idx="0">
                  <c:v>Region 1</c:v>
                </c:pt>
              </c:strCache>
            </c:strRef>
          </c:tx>
          <c:spPr>
            <a:solidFill>
              <a:srgbClr val="808785"/>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DCCA-204C-AB52-0A96E86E198A}"/>
            </c:ext>
          </c:extLst>
        </c:ser>
        <c:ser>
          <c:idx val="1"/>
          <c:order val="1"/>
          <c:tx>
            <c:strRef>
              <c:f>Sheet1!$A$3</c:f>
              <c:strCache>
                <c:ptCount val="1"/>
                <c:pt idx="0">
                  <c:v>Region 2</c:v>
                </c:pt>
              </c:strCache>
            </c:strRef>
          </c:tx>
          <c:spPr>
            <a:solidFill>
              <a:srgbClr val="B4B4B4"/>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DCCA-204C-AB52-0A96E86E198A}"/>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8A8B89"/>
            </a:solidFill>
            <a:prstDash val="solid"/>
            <a:miter lim="400000"/>
          </a:ln>
        </c:spPr>
        <c:txPr>
          <a:bodyPr rot="0"/>
          <a:lstStyle/>
          <a:p>
            <a:pPr>
              <a:defRPr sz="2400" b="0" i="0" u="none" strike="noStrike">
                <a:solidFill>
                  <a:srgbClr val="535353"/>
                </a:solidFill>
                <a:latin typeface="Gill Sans Light"/>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8A8B89"/>
              </a:solidFill>
              <a:custDash>
                <a:ds d="1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a:defRPr sz="2400" b="0" i="0" u="none" strike="noStrike">
                <a:solidFill>
                  <a:srgbClr val="535353"/>
                </a:solidFill>
                <a:latin typeface="Gill Sans Light"/>
              </a:defRPr>
            </a:pPr>
            <a:endParaRPr lang="en-US"/>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2" name="Shape 762"/>
          <p:cNvSpPr>
            <a:spLocks noGrp="1" noRot="1" noChangeAspect="1"/>
          </p:cNvSpPr>
          <p:nvPr>
            <p:ph type="sldImg"/>
          </p:nvPr>
        </p:nvSpPr>
        <p:spPr>
          <a:xfrm>
            <a:off x="1143000" y="685800"/>
            <a:ext cx="4572000" cy="3429000"/>
          </a:xfrm>
          <a:prstGeom prst="rect">
            <a:avLst/>
          </a:prstGeom>
        </p:spPr>
        <p:txBody>
          <a:bodyPr/>
          <a:lstStyle/>
          <a:p>
            <a:endParaRPr/>
          </a:p>
        </p:txBody>
      </p:sp>
      <p:sp>
        <p:nvSpPr>
          <p:cNvPr id="763" name="Shape 76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46100" latinLnBrk="0">
      <a:defRPr sz="2200">
        <a:latin typeface="+mj-lt"/>
        <a:ea typeface="+mj-ea"/>
        <a:cs typeface="+mj-cs"/>
        <a:sym typeface="Lucida Grande"/>
      </a:defRPr>
    </a:lvl1pPr>
    <a:lvl2pPr indent="228600" defTabSz="546100" latinLnBrk="0">
      <a:defRPr sz="2200">
        <a:latin typeface="+mj-lt"/>
        <a:ea typeface="+mj-ea"/>
        <a:cs typeface="+mj-cs"/>
        <a:sym typeface="Lucida Grande"/>
      </a:defRPr>
    </a:lvl2pPr>
    <a:lvl3pPr indent="457200" defTabSz="546100" latinLnBrk="0">
      <a:defRPr sz="2200">
        <a:latin typeface="+mj-lt"/>
        <a:ea typeface="+mj-ea"/>
        <a:cs typeface="+mj-cs"/>
        <a:sym typeface="Lucida Grande"/>
      </a:defRPr>
    </a:lvl3pPr>
    <a:lvl4pPr indent="685800" defTabSz="546100" latinLnBrk="0">
      <a:defRPr sz="2200">
        <a:latin typeface="+mj-lt"/>
        <a:ea typeface="+mj-ea"/>
        <a:cs typeface="+mj-cs"/>
        <a:sym typeface="Lucida Grande"/>
      </a:defRPr>
    </a:lvl4pPr>
    <a:lvl5pPr indent="914400" defTabSz="546100" latinLnBrk="0">
      <a:defRPr sz="2200">
        <a:latin typeface="+mj-lt"/>
        <a:ea typeface="+mj-ea"/>
        <a:cs typeface="+mj-cs"/>
        <a:sym typeface="Lucida Grande"/>
      </a:defRPr>
    </a:lvl5pPr>
    <a:lvl6pPr indent="1143000" defTabSz="546100" latinLnBrk="0">
      <a:defRPr sz="2200">
        <a:latin typeface="+mj-lt"/>
        <a:ea typeface="+mj-ea"/>
        <a:cs typeface="+mj-cs"/>
        <a:sym typeface="Lucida Grande"/>
      </a:defRPr>
    </a:lvl6pPr>
    <a:lvl7pPr indent="1371600" defTabSz="546100" latinLnBrk="0">
      <a:defRPr sz="2200">
        <a:latin typeface="+mj-lt"/>
        <a:ea typeface="+mj-ea"/>
        <a:cs typeface="+mj-cs"/>
        <a:sym typeface="Lucida Grande"/>
      </a:defRPr>
    </a:lvl7pPr>
    <a:lvl8pPr indent="1600200" defTabSz="546100" latinLnBrk="0">
      <a:defRPr sz="2200">
        <a:latin typeface="+mj-lt"/>
        <a:ea typeface="+mj-ea"/>
        <a:cs typeface="+mj-cs"/>
        <a:sym typeface="Lucida Grande"/>
      </a:defRPr>
    </a:lvl8pPr>
    <a:lvl9pPr indent="1828800" defTabSz="546100" latinLnBrk="0">
      <a:defRPr sz="2200">
        <a:latin typeface="+mj-lt"/>
        <a:ea typeface="+mj-ea"/>
        <a:cs typeface="+mj-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7440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745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a:spLocks noGrp="1" noRot="1" noChangeAspect="1"/>
          </p:cNvSpPr>
          <p:nvPr>
            <p:ph type="sldImg"/>
          </p:nvPr>
        </p:nvSpPr>
        <p:spPr>
          <a:xfrm>
            <a:off x="381000" y="685800"/>
            <a:ext cx="6096000" cy="3429000"/>
          </a:xfrm>
          <a:prstGeom prst="rect">
            <a:avLst/>
          </a:prstGeom>
        </p:spPr>
        <p:txBody>
          <a:bodyPr/>
          <a:lstStyle/>
          <a:p>
            <a:endParaRPr/>
          </a:p>
        </p:txBody>
      </p:sp>
      <p:sp>
        <p:nvSpPr>
          <p:cNvPr id="806" name="Shape 806"/>
          <p:cNvSpPr>
            <a:spLocks noGrp="1"/>
          </p:cNvSpPr>
          <p:nvPr>
            <p:ph type="body" sz="quarter" idx="1"/>
          </p:nvPr>
        </p:nvSpPr>
        <p:spPr>
          <a:prstGeom prst="rect">
            <a:avLst/>
          </a:prstGeom>
        </p:spPr>
        <p:txBody>
          <a:bodyPr/>
          <a:lstStyle/>
          <a:p>
            <a:endParaRPr/>
          </a:p>
          <a:p>
            <a:r>
              <a:t>Council Study Session</a:t>
            </a:r>
          </a:p>
          <a:p>
            <a:r>
              <a:t>Public Information meeting</a:t>
            </a:r>
          </a:p>
          <a:p>
            <a:r>
              <a:t>Developer Information session</a:t>
            </a:r>
          </a:p>
          <a:p>
            <a:r>
              <a:t>Planning commission study session</a:t>
            </a:r>
          </a:p>
          <a:p>
            <a:r>
              <a:t>Staff Report</a:t>
            </a:r>
          </a:p>
          <a:p>
            <a:r>
              <a:t>Videos?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514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54829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590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759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Source: Wang, R., and S. Balachandran. "Inclusionary housing in the United States” Lincoln Institute of Land Policy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661D967-A16A-114A-97DB-081E4A497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33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Background: </a:t>
            </a:r>
          </a:p>
          <a:p>
            <a:endParaRPr lang="en-US" dirty="0"/>
          </a:p>
          <a:p>
            <a:r>
              <a:rPr lang="en-US" dirty="0"/>
              <a:t>Street Level Advisors has created a short video illustrating the ideas on this slide: https://</a:t>
            </a:r>
            <a:r>
              <a:rPr lang="en-US" dirty="0" err="1"/>
              <a:t>youtu.be</a:t>
            </a:r>
            <a:r>
              <a:rPr lang="en-US" dirty="0"/>
              <a:t>/E74KzU2_7HA </a:t>
            </a:r>
          </a:p>
          <a:p>
            <a:endParaRPr lang="en-US" dirty="0"/>
          </a:p>
        </p:txBody>
      </p:sp>
      <p:sp>
        <p:nvSpPr>
          <p:cNvPr id="4" name="Slide Number Placeholder 3"/>
          <p:cNvSpPr>
            <a:spLocks noGrp="1"/>
          </p:cNvSpPr>
          <p:nvPr>
            <p:ph type="sldNum" sz="quarter" idx="5"/>
          </p:nvPr>
        </p:nvSpPr>
        <p:spPr/>
        <p:txBody>
          <a:bodyPr/>
          <a:lstStyle/>
          <a:p>
            <a:fld id="{4661D967-A16A-114A-97DB-081E4A497FA7}" type="slidenum">
              <a:rPr lang="en-US" smtClean="0"/>
              <a:t>17</a:t>
            </a:fld>
            <a:endParaRPr lang="en-US"/>
          </a:p>
        </p:txBody>
      </p:sp>
    </p:spTree>
    <p:extLst>
      <p:ext uri="{BB962C8B-B14F-4D97-AF65-F5344CB8AC3E}">
        <p14:creationId xmlns:p14="http://schemas.microsoft.com/office/powerpoint/2010/main" val="186559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61D967-A16A-114A-97DB-081E4A497FA7}" type="slidenum">
              <a:rPr lang="en-US" smtClean="0"/>
              <a:t>18</a:t>
            </a:fld>
            <a:endParaRPr lang="en-US"/>
          </a:p>
        </p:txBody>
      </p:sp>
    </p:spTree>
    <p:extLst>
      <p:ext uri="{BB962C8B-B14F-4D97-AF65-F5344CB8AC3E}">
        <p14:creationId xmlns:p14="http://schemas.microsoft.com/office/powerpoint/2010/main" val="3479454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 Photo Hea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 name="Image"/>
          <p:cNvSpPr>
            <a:spLocks noGrp="1"/>
          </p:cNvSpPr>
          <p:nvPr>
            <p:ph type="pic" idx="21"/>
          </p:nvPr>
        </p:nvSpPr>
        <p:spPr>
          <a:xfrm rot="16200000">
            <a:off x="8268227" y="-2"/>
            <a:ext cx="9144002" cy="9144002"/>
          </a:xfrm>
          <a:prstGeom prst="rect">
            <a:avLst/>
          </a:prstGeom>
        </p:spPr>
        <p:txBody>
          <a:bodyPr lIns="91439" tIns="45719" rIns="91439" bIns="45719" anchor="t"/>
          <a:lstStyle/>
          <a:p>
            <a:endParaRPr/>
          </a:p>
        </p:txBody>
      </p:sp>
      <p:sp>
        <p:nvSpPr>
          <p:cNvPr id="108" name="Body Level One…"/>
          <p:cNvSpPr txBox="1">
            <a:spLocks noGrp="1"/>
          </p:cNvSpPr>
          <p:nvPr>
            <p:ph type="body" sz="quarter" idx="1"/>
          </p:nvPr>
        </p:nvSpPr>
        <p:spPr>
          <a:xfrm>
            <a:off x="-1597300" y="1527002"/>
            <a:ext cx="8796930" cy="1712730"/>
          </a:xfrm>
          <a:prstGeom prst="rect">
            <a:avLst/>
          </a:prstGeom>
          <a:solidFill>
            <a:srgbClr val="0A243C"/>
          </a:solidFill>
        </p:spPr>
        <p:txBody>
          <a:bodyPr lIns="127000" tIns="127000" rIns="127000" bIns="127000">
            <a:normAutofit/>
          </a:bodyPr>
          <a:lstStyle>
            <a:lvl1pPr marL="0" marR="254000" indent="254000" algn="r" defTabSz="1219200">
              <a:lnSpc>
                <a:spcPct val="100000"/>
              </a:lnSpc>
              <a:spcBef>
                <a:spcPts val="3100"/>
              </a:spcBef>
              <a:buClrTx/>
              <a:buSzTx/>
              <a:buNone/>
              <a:defRPr sz="6600" b="1">
                <a:solidFill>
                  <a:srgbClr val="FFA600"/>
                </a:solidFill>
                <a:uFill>
                  <a:solidFill>
                    <a:srgbClr val="5B88A5"/>
                  </a:solidFill>
                </a:uFill>
                <a:latin typeface="+mn-lt"/>
                <a:ea typeface="+mn-ea"/>
                <a:cs typeface="+mn-cs"/>
                <a:sym typeface="Helvetica"/>
              </a:defRPr>
            </a:lvl1pPr>
            <a:lvl2pPr marL="1113970" marR="254000" indent="-478971" algn="r" defTabSz="1219200">
              <a:lnSpc>
                <a:spcPct val="100000"/>
              </a:lnSpc>
              <a:spcBef>
                <a:spcPts val="3100"/>
              </a:spcBef>
              <a:buClrTx/>
              <a:defRPr sz="6600" b="1">
                <a:solidFill>
                  <a:srgbClr val="FFA600"/>
                </a:solidFill>
                <a:uFill>
                  <a:solidFill>
                    <a:srgbClr val="5B88A5"/>
                  </a:solidFill>
                </a:uFill>
                <a:latin typeface="+mn-lt"/>
                <a:ea typeface="+mn-ea"/>
                <a:cs typeface="+mn-cs"/>
                <a:sym typeface="Helvetica"/>
              </a:defRPr>
            </a:lvl2pPr>
            <a:lvl3pPr marL="1494970" marR="254000" indent="-478970" algn="r" defTabSz="1219200">
              <a:lnSpc>
                <a:spcPct val="100000"/>
              </a:lnSpc>
              <a:spcBef>
                <a:spcPts val="3100"/>
              </a:spcBef>
              <a:buClrTx/>
              <a:defRPr sz="6600" b="1">
                <a:solidFill>
                  <a:srgbClr val="FFA600"/>
                </a:solidFill>
                <a:uFill>
                  <a:solidFill>
                    <a:srgbClr val="5B88A5"/>
                  </a:solidFill>
                </a:uFill>
                <a:latin typeface="+mn-lt"/>
                <a:ea typeface="+mn-ea"/>
                <a:cs typeface="+mn-cs"/>
                <a:sym typeface="Helvetica"/>
              </a:defRPr>
            </a:lvl3pPr>
            <a:lvl4pPr marL="1875970" marR="254000" indent="-478970" algn="r" defTabSz="1219200">
              <a:lnSpc>
                <a:spcPct val="100000"/>
              </a:lnSpc>
              <a:spcBef>
                <a:spcPts val="3100"/>
              </a:spcBef>
              <a:buClrTx/>
              <a:defRPr sz="6600" b="1">
                <a:solidFill>
                  <a:srgbClr val="FFA600"/>
                </a:solidFill>
                <a:uFill>
                  <a:solidFill>
                    <a:srgbClr val="5B88A5"/>
                  </a:solidFill>
                </a:uFill>
                <a:latin typeface="+mn-lt"/>
                <a:ea typeface="+mn-ea"/>
                <a:cs typeface="+mn-cs"/>
                <a:sym typeface="Helvetica"/>
              </a:defRPr>
            </a:lvl4pPr>
            <a:lvl5pPr marL="2256970" marR="254000" indent="-478970" algn="r" defTabSz="1219200">
              <a:lnSpc>
                <a:spcPct val="100000"/>
              </a:lnSpc>
              <a:spcBef>
                <a:spcPts val="3100"/>
              </a:spcBef>
              <a:buClrTx/>
              <a:defRPr sz="6600" b="1">
                <a:solidFill>
                  <a:srgbClr val="FFA600"/>
                </a:solidFill>
                <a:uFill>
                  <a:solidFill>
                    <a:srgbClr val="5B88A5"/>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09" name="Header 2"/>
          <p:cNvSpPr txBox="1">
            <a:spLocks noGrp="1"/>
          </p:cNvSpPr>
          <p:nvPr>
            <p:ph type="body" sz="quarter" idx="22"/>
          </p:nvPr>
        </p:nvSpPr>
        <p:spPr>
          <a:xfrm>
            <a:off x="-2374258" y="794091"/>
            <a:ext cx="9105795" cy="736603"/>
          </a:xfrm>
          <a:prstGeom prst="rect">
            <a:avLst/>
          </a:prstGeom>
          <a:solidFill>
            <a:srgbClr val="FFA600"/>
          </a:solidFill>
        </p:spPr>
        <p:txBody>
          <a:bodyPr lIns="127000" tIns="127000" rIns="127000" bIns="127000">
            <a:normAutofit/>
          </a:bodyPr>
          <a:lstStyle/>
          <a:p>
            <a:pPr marL="243840" indent="-243840" defTabSz="436880">
              <a:spcBef>
                <a:spcPts val="2800"/>
              </a:spcBef>
              <a:defRPr sz="3360"/>
            </a:pPr>
            <a:endParaRP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Image"/>
          <p:cNvSpPr>
            <a:spLocks noGrp="1"/>
          </p:cNvSpPr>
          <p:nvPr>
            <p:ph type="pic" idx="21"/>
          </p:nvPr>
        </p:nvSpPr>
        <p:spPr>
          <a:xfrm>
            <a:off x="-2207918" y="3175"/>
            <a:ext cx="11358710" cy="9137731"/>
          </a:xfrm>
          <a:prstGeom prst="rect">
            <a:avLst/>
          </a:prstGeom>
        </p:spPr>
        <p:txBody>
          <a:bodyPr lIns="91439" tIns="45719" rIns="91439" bIns="45719" anchor="t"/>
          <a:lstStyle/>
          <a:p>
            <a:endParaRPr/>
          </a:p>
        </p:txBody>
      </p:sp>
      <p:sp>
        <p:nvSpPr>
          <p:cNvPr id="118" name="Body Level One…"/>
          <p:cNvSpPr txBox="1">
            <a:spLocks noGrp="1"/>
          </p:cNvSpPr>
          <p:nvPr>
            <p:ph type="body" sz="quarter" idx="1"/>
          </p:nvPr>
        </p:nvSpPr>
        <p:spPr>
          <a:xfrm>
            <a:off x="6951450" y="-1883"/>
            <a:ext cx="9323259" cy="2223630"/>
          </a:xfrm>
          <a:prstGeom prst="rect">
            <a:avLst/>
          </a:prstGeom>
          <a:solidFill>
            <a:srgbClr val="0A243C"/>
          </a:solidFill>
        </p:spPr>
        <p:txBody>
          <a:bodyPr lIns="127000" tIns="127000" rIns="127000" bIns="127000">
            <a:normAutofit/>
          </a:bodyPr>
          <a:lstStyle>
            <a:lvl1pPr marL="0" marR="254000" indent="254000" defTabSz="1219200">
              <a:lnSpc>
                <a:spcPct val="100000"/>
              </a:lnSpc>
              <a:spcBef>
                <a:spcPts val="3100"/>
              </a:spcBef>
              <a:buClrTx/>
              <a:buSzTx/>
              <a:buNone/>
              <a:defRPr sz="6000">
                <a:solidFill>
                  <a:srgbClr val="FFA600"/>
                </a:solidFill>
                <a:uFill>
                  <a:solidFill>
                    <a:srgbClr val="FF9400"/>
                  </a:solidFill>
                </a:uFill>
                <a:latin typeface="+mn-lt"/>
                <a:ea typeface="+mn-ea"/>
                <a:cs typeface="+mn-cs"/>
                <a:sym typeface="Helvetica"/>
              </a:defRPr>
            </a:lvl1pPr>
            <a:lvl2pPr marL="1070427" marR="254000" indent="-435427" defTabSz="1219200">
              <a:lnSpc>
                <a:spcPct val="100000"/>
              </a:lnSpc>
              <a:spcBef>
                <a:spcPts val="3100"/>
              </a:spcBef>
              <a:buClrTx/>
              <a:defRPr sz="6000">
                <a:solidFill>
                  <a:srgbClr val="FFA600"/>
                </a:solidFill>
                <a:uFill>
                  <a:solidFill>
                    <a:srgbClr val="FF9400"/>
                  </a:solidFill>
                </a:uFill>
                <a:latin typeface="+mn-lt"/>
                <a:ea typeface="+mn-ea"/>
                <a:cs typeface="+mn-cs"/>
                <a:sym typeface="Helvetica"/>
              </a:defRPr>
            </a:lvl2pPr>
            <a:lvl3pPr marL="1451427" marR="254000" indent="-435427" defTabSz="1219200">
              <a:lnSpc>
                <a:spcPct val="100000"/>
              </a:lnSpc>
              <a:spcBef>
                <a:spcPts val="3100"/>
              </a:spcBef>
              <a:buClrTx/>
              <a:defRPr sz="6000">
                <a:solidFill>
                  <a:srgbClr val="FFA600"/>
                </a:solidFill>
                <a:uFill>
                  <a:solidFill>
                    <a:srgbClr val="FF9400"/>
                  </a:solidFill>
                </a:uFill>
                <a:latin typeface="+mn-lt"/>
                <a:ea typeface="+mn-ea"/>
                <a:cs typeface="+mn-cs"/>
                <a:sym typeface="Helvetica"/>
              </a:defRPr>
            </a:lvl3pPr>
            <a:lvl4pPr marL="1832428" marR="254000" indent="-435428" defTabSz="1219200">
              <a:lnSpc>
                <a:spcPct val="100000"/>
              </a:lnSpc>
              <a:spcBef>
                <a:spcPts val="3100"/>
              </a:spcBef>
              <a:buClrTx/>
              <a:defRPr sz="6000">
                <a:solidFill>
                  <a:srgbClr val="FFA600"/>
                </a:solidFill>
                <a:uFill>
                  <a:solidFill>
                    <a:srgbClr val="FF9400"/>
                  </a:solidFill>
                </a:uFill>
                <a:latin typeface="+mn-lt"/>
                <a:ea typeface="+mn-ea"/>
                <a:cs typeface="+mn-cs"/>
                <a:sym typeface="Helvetica"/>
              </a:defRPr>
            </a:lvl4pPr>
            <a:lvl5pPr marL="2213428" marR="254000" indent="-435428" defTabSz="1219200">
              <a:lnSpc>
                <a:spcPct val="100000"/>
              </a:lnSpc>
              <a:spcBef>
                <a:spcPts val="3100"/>
              </a:spcBef>
              <a:buClrTx/>
              <a:defRPr sz="6000">
                <a:solidFill>
                  <a:srgbClr val="FFA600"/>
                </a:solidFill>
                <a:uFill>
                  <a:solidFill>
                    <a:srgbClr val="FF9400"/>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19" name="Blurb Goes Here"/>
          <p:cNvSpPr txBox="1">
            <a:spLocks noGrp="1"/>
          </p:cNvSpPr>
          <p:nvPr>
            <p:ph type="body" sz="half" idx="22"/>
          </p:nvPr>
        </p:nvSpPr>
        <p:spPr>
          <a:xfrm>
            <a:off x="8021559" y="3030646"/>
            <a:ext cx="7183041" cy="5204225"/>
          </a:xfrm>
          <a:prstGeom prst="rect">
            <a:avLst/>
          </a:prstGeom>
        </p:spPr>
        <p:txBody>
          <a:bodyPr anchor="t">
            <a:normAutofit/>
          </a:bodyPr>
          <a:lstStyle/>
          <a:p>
            <a:endParaRP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hin Yellow Hea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128" name="Body Level One…"/>
          <p:cNvSpPr txBox="1">
            <a:spLocks noGrp="1"/>
          </p:cNvSpPr>
          <p:nvPr>
            <p:ph type="body" sz="quarter" idx="1"/>
          </p:nvPr>
        </p:nvSpPr>
        <p:spPr>
          <a:xfrm>
            <a:off x="-1844045" y="1016000"/>
            <a:ext cx="9105795" cy="736600"/>
          </a:xfrm>
          <a:prstGeom prst="rect">
            <a:avLst/>
          </a:prstGeom>
          <a:solidFill>
            <a:srgbClr val="FFA600"/>
          </a:solidFill>
        </p:spPr>
        <p:txBody>
          <a:bodyPr lIns="127000" tIns="127000" rIns="127000" bIns="127000">
            <a:normAutofit/>
          </a:bodyPr>
          <a:lstStyle>
            <a:lvl1pPr marL="0" marR="254000" indent="254000" algn="r" defTabSz="1219200">
              <a:lnSpc>
                <a:spcPct val="100000"/>
              </a:lnSpc>
              <a:spcBef>
                <a:spcPts val="3100"/>
              </a:spcBef>
              <a:buClrTx/>
              <a:buSzTx/>
              <a:buNone/>
              <a:defRPr sz="3200" b="1">
                <a:solidFill>
                  <a:srgbClr val="0A243C"/>
                </a:solidFill>
                <a:uFill>
                  <a:solidFill>
                    <a:srgbClr val="5B88A5"/>
                  </a:solidFill>
                </a:uFill>
                <a:latin typeface="+mn-lt"/>
                <a:ea typeface="+mn-ea"/>
                <a:cs typeface="+mn-cs"/>
                <a:sym typeface="Helvetica"/>
              </a:defRPr>
            </a:lvl1pPr>
            <a:lvl2pPr marL="867227" marR="254000" indent="-232227" algn="r" defTabSz="1219200">
              <a:lnSpc>
                <a:spcPct val="100000"/>
              </a:lnSpc>
              <a:spcBef>
                <a:spcPts val="3100"/>
              </a:spcBef>
              <a:buClrTx/>
              <a:defRPr sz="3200" b="1">
                <a:solidFill>
                  <a:srgbClr val="0A243C"/>
                </a:solidFill>
                <a:uFill>
                  <a:solidFill>
                    <a:srgbClr val="5B88A5"/>
                  </a:solidFill>
                </a:uFill>
                <a:latin typeface="+mn-lt"/>
                <a:ea typeface="+mn-ea"/>
                <a:cs typeface="+mn-cs"/>
                <a:sym typeface="Helvetica"/>
              </a:defRPr>
            </a:lvl2pPr>
            <a:lvl3pPr marL="1248227" marR="254000" indent="-232227" algn="r" defTabSz="1219200">
              <a:lnSpc>
                <a:spcPct val="100000"/>
              </a:lnSpc>
              <a:spcBef>
                <a:spcPts val="3100"/>
              </a:spcBef>
              <a:buClrTx/>
              <a:defRPr sz="3200" b="1">
                <a:solidFill>
                  <a:srgbClr val="0A243C"/>
                </a:solidFill>
                <a:uFill>
                  <a:solidFill>
                    <a:srgbClr val="5B88A5"/>
                  </a:solidFill>
                </a:uFill>
                <a:latin typeface="+mn-lt"/>
                <a:ea typeface="+mn-ea"/>
                <a:cs typeface="+mn-cs"/>
                <a:sym typeface="Helvetica"/>
              </a:defRPr>
            </a:lvl3pPr>
            <a:lvl4pPr marL="1629228" marR="254000" indent="-232228" algn="r" defTabSz="1219200">
              <a:lnSpc>
                <a:spcPct val="100000"/>
              </a:lnSpc>
              <a:spcBef>
                <a:spcPts val="3100"/>
              </a:spcBef>
              <a:buClrTx/>
              <a:defRPr sz="3200" b="1">
                <a:solidFill>
                  <a:srgbClr val="0A243C"/>
                </a:solidFill>
                <a:uFill>
                  <a:solidFill>
                    <a:srgbClr val="5B88A5"/>
                  </a:solidFill>
                </a:uFill>
                <a:latin typeface="+mn-lt"/>
                <a:ea typeface="+mn-ea"/>
                <a:cs typeface="+mn-cs"/>
                <a:sym typeface="Helvetica"/>
              </a:defRPr>
            </a:lvl4pPr>
            <a:lvl5pPr marL="2010228" marR="254000" indent="-232228" algn="r" defTabSz="1219200">
              <a:lnSpc>
                <a:spcPct val="100000"/>
              </a:lnSpc>
              <a:spcBef>
                <a:spcPts val="3100"/>
              </a:spcBef>
              <a:buClrTx/>
              <a:defRPr sz="3200" b="1">
                <a:solidFill>
                  <a:srgbClr val="0A243C"/>
                </a:solidFill>
                <a:uFill>
                  <a:solidFill>
                    <a:srgbClr val="5B88A5"/>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1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hin Yellow Poin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137" name="Image"/>
          <p:cNvSpPr>
            <a:spLocks noGrp="1"/>
          </p:cNvSpPr>
          <p:nvPr>
            <p:ph type="pic" sz="quarter" idx="22"/>
          </p:nvPr>
        </p:nvSpPr>
        <p:spPr>
          <a:xfrm>
            <a:off x="9173505" y="3299466"/>
            <a:ext cx="5808262" cy="4162586"/>
          </a:xfrm>
          <a:prstGeom prst="rect">
            <a:avLst/>
          </a:prstGeom>
          <a:ln w="19050">
            <a:solidFill>
              <a:srgbClr val="000000"/>
            </a:solidFill>
          </a:ln>
        </p:spPr>
        <p:txBody>
          <a:bodyPr lIns="91439" tIns="45719" rIns="91439" bIns="45719" anchor="t"/>
          <a:lstStyle/>
          <a:p>
            <a:endParaRPr/>
          </a:p>
        </p:txBody>
      </p:sp>
      <p:sp>
        <p:nvSpPr>
          <p:cNvPr id="138" name="Body Level One…"/>
          <p:cNvSpPr txBox="1">
            <a:spLocks noGrp="1"/>
          </p:cNvSpPr>
          <p:nvPr>
            <p:ph type="body" sz="quarter" idx="1"/>
          </p:nvPr>
        </p:nvSpPr>
        <p:spPr>
          <a:xfrm>
            <a:off x="-44793" y="3516491"/>
            <a:ext cx="7889851" cy="3728538"/>
          </a:xfrm>
          <a:prstGeom prst="rect">
            <a:avLst/>
          </a:prstGeom>
          <a:solidFill>
            <a:srgbClr val="0A243C">
              <a:alpha val="68000"/>
            </a:srgbClr>
          </a:solidFill>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39" name="Yellow Stripe Header"/>
          <p:cNvSpPr txBox="1">
            <a:spLocks noGrp="1"/>
          </p:cNvSpPr>
          <p:nvPr>
            <p:ph type="body" sz="quarter" idx="23"/>
          </p:nvPr>
        </p:nvSpPr>
        <p:spPr>
          <a:xfrm>
            <a:off x="-2357325" y="878757"/>
            <a:ext cx="9105795" cy="736603"/>
          </a:xfrm>
          <a:prstGeom prst="rect">
            <a:avLst/>
          </a:prstGeom>
          <a:solidFill>
            <a:srgbClr val="FFA600"/>
          </a:solidFill>
        </p:spPr>
        <p:txBody>
          <a:bodyPr lIns="127000" tIns="127000" rIns="127000" bIns="127000">
            <a:normAutofit/>
          </a:bodyPr>
          <a:lstStyle/>
          <a:p>
            <a:pPr marL="243840" indent="-243840" defTabSz="436880">
              <a:spcBef>
                <a:spcPts val="2800"/>
              </a:spcBef>
              <a:defRPr sz="3360"/>
            </a:pPr>
            <a:endParaRP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k Blue Highlight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7"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148" name="Body Level One…"/>
          <p:cNvSpPr txBox="1">
            <a:spLocks noGrp="1"/>
          </p:cNvSpPr>
          <p:nvPr>
            <p:ph type="body" sz="half" idx="1"/>
          </p:nvPr>
        </p:nvSpPr>
        <p:spPr>
          <a:xfrm>
            <a:off x="-35307" y="5952163"/>
            <a:ext cx="16326615" cy="2236430"/>
          </a:xfrm>
          <a:prstGeom prst="rect">
            <a:avLst/>
          </a:prstGeom>
          <a:solidFill>
            <a:srgbClr val="0A243C">
              <a:alpha val="68000"/>
            </a:srgbClr>
          </a:solidFill>
        </p:spPr>
        <p:txBody>
          <a:bodyPr lIns="850900" tIns="850900" rIns="850900" bIns="850900">
            <a:normAutofit/>
          </a:bodyPr>
          <a:lstStyle>
            <a:lvl1pPr marL="0" indent="0" defTabSz="547687">
              <a:lnSpc>
                <a:spcPct val="100000"/>
              </a:lnSpc>
              <a:spcBef>
                <a:spcPts val="3900"/>
              </a:spcBef>
              <a:buClrTx/>
              <a:buSzTx/>
              <a:buNone/>
              <a:defRPr sz="3100">
                <a:solidFill>
                  <a:srgbClr val="FFFFFF"/>
                </a:solidFill>
                <a:latin typeface="Helvetica Light"/>
                <a:ea typeface="Helvetica Light"/>
                <a:cs typeface="Helvetica Light"/>
                <a:sym typeface="Helvetica Light"/>
              </a:defRPr>
            </a:lvl1pPr>
            <a:lvl2pPr marL="605971" indent="-224971" defTabSz="547687">
              <a:lnSpc>
                <a:spcPct val="100000"/>
              </a:lnSpc>
              <a:spcBef>
                <a:spcPts val="3900"/>
              </a:spcBef>
              <a:buClrTx/>
              <a:defRPr sz="3100">
                <a:solidFill>
                  <a:srgbClr val="FFFFFF"/>
                </a:solidFill>
                <a:latin typeface="Helvetica Light"/>
                <a:ea typeface="Helvetica Light"/>
                <a:cs typeface="Helvetica Light"/>
                <a:sym typeface="Helvetica Light"/>
              </a:defRPr>
            </a:lvl2pPr>
            <a:lvl3pPr marL="986970" indent="-224971" defTabSz="547687">
              <a:lnSpc>
                <a:spcPct val="100000"/>
              </a:lnSpc>
              <a:spcBef>
                <a:spcPts val="3900"/>
              </a:spcBef>
              <a:buClrTx/>
              <a:defRPr sz="3100">
                <a:solidFill>
                  <a:srgbClr val="FFFFFF"/>
                </a:solidFill>
                <a:latin typeface="Helvetica Light"/>
                <a:ea typeface="Helvetica Light"/>
                <a:cs typeface="Helvetica Light"/>
                <a:sym typeface="Helvetica Light"/>
              </a:defRPr>
            </a:lvl3pPr>
            <a:lvl4pPr marL="1367970" indent="-224970" defTabSz="547687">
              <a:lnSpc>
                <a:spcPct val="100000"/>
              </a:lnSpc>
              <a:spcBef>
                <a:spcPts val="3900"/>
              </a:spcBef>
              <a:buClrTx/>
              <a:defRPr sz="3100">
                <a:solidFill>
                  <a:srgbClr val="FFFFFF"/>
                </a:solidFill>
                <a:latin typeface="Helvetica Light"/>
                <a:ea typeface="Helvetica Light"/>
                <a:cs typeface="Helvetica Light"/>
                <a:sym typeface="Helvetica Light"/>
              </a:defRPr>
            </a:lvl4pPr>
            <a:lvl5pPr marL="1748970" indent="-224970" defTabSz="547687">
              <a:lnSpc>
                <a:spcPct val="100000"/>
              </a:lnSpc>
              <a:spcBef>
                <a:spcPts val="3900"/>
              </a:spcBef>
              <a:buClrTx/>
              <a:defRPr sz="31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9" name="Notation"/>
          <p:cNvSpPr>
            <a:spLocks noGrp="1"/>
          </p:cNvSpPr>
          <p:nvPr>
            <p:ph type="body" sz="quarter" idx="22"/>
          </p:nvPr>
        </p:nvSpPr>
        <p:spPr>
          <a:xfrm>
            <a:off x="11045359" y="627483"/>
            <a:ext cx="5239658" cy="425453"/>
          </a:xfrm>
          <a:prstGeom prst="rect">
            <a:avLst/>
          </a:prstGeom>
          <a:solidFill>
            <a:srgbClr val="0A243C">
              <a:alpha val="88000"/>
            </a:srgbClr>
          </a:solidFill>
        </p:spPr>
        <p:txBody>
          <a:bodyPr lIns="47625" tIns="47625" rIns="47625" bIns="47625">
            <a:normAutofit/>
          </a:bodyPr>
          <a:lstStyle/>
          <a:p>
            <a:pPr marL="173736" indent="-173736" defTabSz="311277">
              <a:spcBef>
                <a:spcPts val="2000"/>
              </a:spcBef>
              <a:defRPr sz="2394"/>
            </a:pPr>
            <a:endParaRPr/>
          </a:p>
        </p:txBody>
      </p:sp>
      <p:sp>
        <p:nvSpPr>
          <p:cNvPr id="150" name="Slide Number"/>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k Blue Highlight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7"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158" name="Body Level One…"/>
          <p:cNvSpPr txBox="1">
            <a:spLocks noGrp="1"/>
          </p:cNvSpPr>
          <p:nvPr>
            <p:ph type="body" sz="quarter" idx="1"/>
          </p:nvPr>
        </p:nvSpPr>
        <p:spPr>
          <a:xfrm>
            <a:off x="7926403" y="6138429"/>
            <a:ext cx="8364905" cy="2236430"/>
          </a:xfrm>
          <a:prstGeom prst="rect">
            <a:avLst/>
          </a:prstGeom>
          <a:solidFill>
            <a:srgbClr val="0A243C">
              <a:alpha val="68000"/>
            </a:srgbClr>
          </a:solidFill>
        </p:spPr>
        <p:txBody>
          <a:bodyPr lIns="850900" tIns="850900" rIns="850900" bIns="850900">
            <a:normAutofit/>
          </a:bodyPr>
          <a:lstStyle>
            <a:lvl1pPr marL="0" indent="0" defTabSz="547687">
              <a:lnSpc>
                <a:spcPct val="100000"/>
              </a:lnSpc>
              <a:spcBef>
                <a:spcPts val="3900"/>
              </a:spcBef>
              <a:buClrTx/>
              <a:buSzTx/>
              <a:buNone/>
              <a:defRPr sz="3100">
                <a:solidFill>
                  <a:srgbClr val="FFFFFF"/>
                </a:solidFill>
                <a:latin typeface="Helvetica Light"/>
                <a:ea typeface="Helvetica Light"/>
                <a:cs typeface="Helvetica Light"/>
                <a:sym typeface="Helvetica Light"/>
              </a:defRPr>
            </a:lvl1pPr>
            <a:lvl2pPr marL="605971" indent="-224971" defTabSz="547687">
              <a:lnSpc>
                <a:spcPct val="100000"/>
              </a:lnSpc>
              <a:spcBef>
                <a:spcPts val="3900"/>
              </a:spcBef>
              <a:buClrTx/>
              <a:defRPr sz="3100">
                <a:solidFill>
                  <a:srgbClr val="FFFFFF"/>
                </a:solidFill>
                <a:latin typeface="Helvetica Light"/>
                <a:ea typeface="Helvetica Light"/>
                <a:cs typeface="Helvetica Light"/>
                <a:sym typeface="Helvetica Light"/>
              </a:defRPr>
            </a:lvl2pPr>
            <a:lvl3pPr marL="986970" indent="-224971" defTabSz="547687">
              <a:lnSpc>
                <a:spcPct val="100000"/>
              </a:lnSpc>
              <a:spcBef>
                <a:spcPts val="3900"/>
              </a:spcBef>
              <a:buClrTx/>
              <a:defRPr sz="3100">
                <a:solidFill>
                  <a:srgbClr val="FFFFFF"/>
                </a:solidFill>
                <a:latin typeface="Helvetica Light"/>
                <a:ea typeface="Helvetica Light"/>
                <a:cs typeface="Helvetica Light"/>
                <a:sym typeface="Helvetica Light"/>
              </a:defRPr>
            </a:lvl3pPr>
            <a:lvl4pPr marL="1367970" indent="-224970" defTabSz="547687">
              <a:lnSpc>
                <a:spcPct val="100000"/>
              </a:lnSpc>
              <a:spcBef>
                <a:spcPts val="3900"/>
              </a:spcBef>
              <a:buClrTx/>
              <a:defRPr sz="3100">
                <a:solidFill>
                  <a:srgbClr val="FFFFFF"/>
                </a:solidFill>
                <a:latin typeface="Helvetica Light"/>
                <a:ea typeface="Helvetica Light"/>
                <a:cs typeface="Helvetica Light"/>
                <a:sym typeface="Helvetica Light"/>
              </a:defRPr>
            </a:lvl4pPr>
            <a:lvl5pPr marL="1748970" indent="-224970" defTabSz="547687">
              <a:lnSpc>
                <a:spcPct val="100000"/>
              </a:lnSpc>
              <a:spcBef>
                <a:spcPts val="3900"/>
              </a:spcBef>
              <a:buClrTx/>
              <a:defRPr sz="31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9" name="Notation"/>
          <p:cNvSpPr>
            <a:spLocks noGrp="1"/>
          </p:cNvSpPr>
          <p:nvPr>
            <p:ph type="body" sz="quarter" idx="22"/>
          </p:nvPr>
        </p:nvSpPr>
        <p:spPr>
          <a:xfrm>
            <a:off x="-12109" y="695217"/>
            <a:ext cx="4475278" cy="425451"/>
          </a:xfrm>
          <a:prstGeom prst="rect">
            <a:avLst/>
          </a:prstGeom>
          <a:solidFill>
            <a:srgbClr val="0A243C">
              <a:alpha val="88000"/>
            </a:srgbClr>
          </a:solidFill>
        </p:spPr>
        <p:txBody>
          <a:bodyPr lIns="47625" tIns="47625" rIns="47625" bIns="47625">
            <a:normAutofit/>
          </a:bodyPr>
          <a:lstStyle/>
          <a:p>
            <a:pPr marL="173736" indent="-173736" defTabSz="311277">
              <a:spcBef>
                <a:spcPts val="2000"/>
              </a:spcBef>
              <a:defRPr sz="2394"/>
            </a:pPr>
            <a:endParaRPr/>
          </a:p>
        </p:txBody>
      </p:sp>
      <p:sp>
        <p:nvSpPr>
          <p:cNvPr id="160" name="Slide Number"/>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k Blue Highlight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168" name="Body Level One…"/>
          <p:cNvSpPr txBox="1">
            <a:spLocks noGrp="1"/>
          </p:cNvSpPr>
          <p:nvPr>
            <p:ph type="body" sz="quarter" idx="1"/>
          </p:nvPr>
        </p:nvSpPr>
        <p:spPr>
          <a:xfrm>
            <a:off x="7960269" y="516564"/>
            <a:ext cx="8364906" cy="2268111"/>
          </a:xfrm>
          <a:prstGeom prst="rect">
            <a:avLst/>
          </a:prstGeom>
          <a:solidFill>
            <a:srgbClr val="0A243C">
              <a:alpha val="68000"/>
            </a:srgbClr>
          </a:solidFill>
        </p:spPr>
        <p:txBody>
          <a:bodyPr lIns="850900" tIns="850900" rIns="850900" bIns="850900">
            <a:normAutofit/>
          </a:bodyPr>
          <a:lstStyle>
            <a:lvl1pPr marL="0" indent="0" defTabSz="547687">
              <a:lnSpc>
                <a:spcPct val="100000"/>
              </a:lnSpc>
              <a:spcBef>
                <a:spcPts val="3900"/>
              </a:spcBef>
              <a:buClrTx/>
              <a:buSzTx/>
              <a:buNone/>
              <a:defRPr sz="3100">
                <a:solidFill>
                  <a:srgbClr val="FFFFFF"/>
                </a:solidFill>
                <a:latin typeface="Helvetica Light"/>
                <a:ea typeface="Helvetica Light"/>
                <a:cs typeface="Helvetica Light"/>
                <a:sym typeface="Helvetica Light"/>
              </a:defRPr>
            </a:lvl1pPr>
            <a:lvl2pPr marL="605971" indent="-224971" defTabSz="547687">
              <a:lnSpc>
                <a:spcPct val="100000"/>
              </a:lnSpc>
              <a:spcBef>
                <a:spcPts val="3900"/>
              </a:spcBef>
              <a:buClrTx/>
              <a:defRPr sz="3100">
                <a:solidFill>
                  <a:srgbClr val="FFFFFF"/>
                </a:solidFill>
                <a:latin typeface="Helvetica Light"/>
                <a:ea typeface="Helvetica Light"/>
                <a:cs typeface="Helvetica Light"/>
                <a:sym typeface="Helvetica Light"/>
              </a:defRPr>
            </a:lvl2pPr>
            <a:lvl3pPr marL="986970" indent="-224971" defTabSz="547687">
              <a:lnSpc>
                <a:spcPct val="100000"/>
              </a:lnSpc>
              <a:spcBef>
                <a:spcPts val="3900"/>
              </a:spcBef>
              <a:buClrTx/>
              <a:defRPr sz="3100">
                <a:solidFill>
                  <a:srgbClr val="FFFFFF"/>
                </a:solidFill>
                <a:latin typeface="Helvetica Light"/>
                <a:ea typeface="Helvetica Light"/>
                <a:cs typeface="Helvetica Light"/>
                <a:sym typeface="Helvetica Light"/>
              </a:defRPr>
            </a:lvl3pPr>
            <a:lvl4pPr marL="1367970" indent="-224970" defTabSz="547687">
              <a:lnSpc>
                <a:spcPct val="100000"/>
              </a:lnSpc>
              <a:spcBef>
                <a:spcPts val="3900"/>
              </a:spcBef>
              <a:buClrTx/>
              <a:defRPr sz="3100">
                <a:solidFill>
                  <a:srgbClr val="FFFFFF"/>
                </a:solidFill>
                <a:latin typeface="Helvetica Light"/>
                <a:ea typeface="Helvetica Light"/>
                <a:cs typeface="Helvetica Light"/>
                <a:sym typeface="Helvetica Light"/>
              </a:defRPr>
            </a:lvl4pPr>
            <a:lvl5pPr marL="1748970" indent="-224970" defTabSz="547687">
              <a:lnSpc>
                <a:spcPct val="100000"/>
              </a:lnSpc>
              <a:spcBef>
                <a:spcPts val="3900"/>
              </a:spcBef>
              <a:buClrTx/>
              <a:defRPr sz="31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9" name="Notation"/>
          <p:cNvSpPr>
            <a:spLocks noGrp="1"/>
          </p:cNvSpPr>
          <p:nvPr>
            <p:ph type="body" sz="quarter" idx="22"/>
          </p:nvPr>
        </p:nvSpPr>
        <p:spPr>
          <a:xfrm>
            <a:off x="21759" y="8230550"/>
            <a:ext cx="4475275" cy="425453"/>
          </a:xfrm>
          <a:prstGeom prst="rect">
            <a:avLst/>
          </a:prstGeom>
          <a:solidFill>
            <a:srgbClr val="0A243C">
              <a:alpha val="88000"/>
            </a:srgbClr>
          </a:solidFill>
        </p:spPr>
        <p:txBody>
          <a:bodyPr lIns="47625" tIns="47625" rIns="47625" bIns="47625">
            <a:normAutofit/>
          </a:bodyPr>
          <a:lstStyle/>
          <a:p>
            <a:pPr marL="173736" indent="-173736" defTabSz="311277">
              <a:spcBef>
                <a:spcPts val="2000"/>
              </a:spcBef>
              <a:defRPr sz="2394"/>
            </a:pPr>
            <a:endParaRPr/>
          </a:p>
        </p:txBody>
      </p:sp>
      <p:sp>
        <p:nvSpPr>
          <p:cNvPr id="170" name="Slide Number"/>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k Blue Highlight 4">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7"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178" name="Body Level One…"/>
          <p:cNvSpPr txBox="1">
            <a:spLocks noGrp="1"/>
          </p:cNvSpPr>
          <p:nvPr>
            <p:ph type="body" sz="quarter" idx="1"/>
          </p:nvPr>
        </p:nvSpPr>
        <p:spPr>
          <a:xfrm>
            <a:off x="-15332" y="448830"/>
            <a:ext cx="11554922" cy="2268112"/>
          </a:xfrm>
          <a:prstGeom prst="rect">
            <a:avLst/>
          </a:prstGeom>
          <a:solidFill>
            <a:srgbClr val="0A243C">
              <a:alpha val="68000"/>
            </a:srgbClr>
          </a:solidFill>
        </p:spPr>
        <p:txBody>
          <a:bodyPr lIns="850900" tIns="850900" rIns="850900" bIns="850900">
            <a:normAutofit/>
          </a:bodyPr>
          <a:lstStyle>
            <a:lvl1pPr marL="0" indent="0" defTabSz="547687">
              <a:lnSpc>
                <a:spcPct val="100000"/>
              </a:lnSpc>
              <a:spcBef>
                <a:spcPts val="3900"/>
              </a:spcBef>
              <a:buClrTx/>
              <a:buSzTx/>
              <a:buNone/>
              <a:defRPr sz="3100">
                <a:solidFill>
                  <a:srgbClr val="FFFFFF"/>
                </a:solidFill>
                <a:latin typeface="Helvetica Light"/>
                <a:ea typeface="Helvetica Light"/>
                <a:cs typeface="Helvetica Light"/>
                <a:sym typeface="Helvetica Light"/>
              </a:defRPr>
            </a:lvl1pPr>
            <a:lvl2pPr marL="605971" indent="-224971" defTabSz="547687">
              <a:lnSpc>
                <a:spcPct val="100000"/>
              </a:lnSpc>
              <a:spcBef>
                <a:spcPts val="3900"/>
              </a:spcBef>
              <a:buClrTx/>
              <a:defRPr sz="3100">
                <a:solidFill>
                  <a:srgbClr val="FFFFFF"/>
                </a:solidFill>
                <a:latin typeface="Helvetica Light"/>
                <a:ea typeface="Helvetica Light"/>
                <a:cs typeface="Helvetica Light"/>
                <a:sym typeface="Helvetica Light"/>
              </a:defRPr>
            </a:lvl2pPr>
            <a:lvl3pPr marL="986970" indent="-224971" defTabSz="547687">
              <a:lnSpc>
                <a:spcPct val="100000"/>
              </a:lnSpc>
              <a:spcBef>
                <a:spcPts val="3900"/>
              </a:spcBef>
              <a:buClrTx/>
              <a:defRPr sz="3100">
                <a:solidFill>
                  <a:srgbClr val="FFFFFF"/>
                </a:solidFill>
                <a:latin typeface="Helvetica Light"/>
                <a:ea typeface="Helvetica Light"/>
                <a:cs typeface="Helvetica Light"/>
                <a:sym typeface="Helvetica Light"/>
              </a:defRPr>
            </a:lvl3pPr>
            <a:lvl4pPr marL="1367970" indent="-224970" defTabSz="547687">
              <a:lnSpc>
                <a:spcPct val="100000"/>
              </a:lnSpc>
              <a:spcBef>
                <a:spcPts val="3900"/>
              </a:spcBef>
              <a:buClrTx/>
              <a:defRPr sz="3100">
                <a:solidFill>
                  <a:srgbClr val="FFFFFF"/>
                </a:solidFill>
                <a:latin typeface="Helvetica Light"/>
                <a:ea typeface="Helvetica Light"/>
                <a:cs typeface="Helvetica Light"/>
                <a:sym typeface="Helvetica Light"/>
              </a:defRPr>
            </a:lvl4pPr>
            <a:lvl5pPr marL="1748970" indent="-224970" defTabSz="547687">
              <a:lnSpc>
                <a:spcPct val="100000"/>
              </a:lnSpc>
              <a:spcBef>
                <a:spcPts val="3900"/>
              </a:spcBef>
              <a:buClrTx/>
              <a:defRPr sz="31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79" name="Notation"/>
          <p:cNvSpPr>
            <a:spLocks noGrp="1"/>
          </p:cNvSpPr>
          <p:nvPr>
            <p:ph type="body" sz="quarter" idx="22"/>
          </p:nvPr>
        </p:nvSpPr>
        <p:spPr>
          <a:xfrm>
            <a:off x="11790426" y="8128950"/>
            <a:ext cx="4475277" cy="425453"/>
          </a:xfrm>
          <a:prstGeom prst="rect">
            <a:avLst/>
          </a:prstGeom>
          <a:solidFill>
            <a:srgbClr val="0A243C">
              <a:alpha val="88000"/>
            </a:srgbClr>
          </a:solidFill>
        </p:spPr>
        <p:txBody>
          <a:bodyPr lIns="47625" tIns="47625" rIns="47625" bIns="47625">
            <a:normAutofit/>
          </a:bodyPr>
          <a:lstStyle/>
          <a:p>
            <a:pPr marL="173736" indent="-173736" defTabSz="311277">
              <a:spcBef>
                <a:spcPts val="2000"/>
              </a:spcBef>
              <a:defRPr sz="2394"/>
            </a:pPr>
            <a:endParaRPr/>
          </a:p>
        </p:txBody>
      </p:sp>
      <p:sp>
        <p:nvSpPr>
          <p:cNvPr id="180" name="Slide Number"/>
          <p:cNvSpPr txBox="1">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k Blue &amp; Whi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7"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188" name="Body Level One…"/>
          <p:cNvSpPr txBox="1">
            <a:spLocks noGrp="1"/>
          </p:cNvSpPr>
          <p:nvPr>
            <p:ph type="body" sz="half" idx="1"/>
          </p:nvPr>
        </p:nvSpPr>
        <p:spPr>
          <a:xfrm>
            <a:off x="7727898" y="3804584"/>
            <a:ext cx="8539362" cy="4125394"/>
          </a:xfrm>
          <a:prstGeom prst="rect">
            <a:avLst/>
          </a:prstGeom>
          <a:solidFill>
            <a:srgbClr val="0A243C">
              <a:alpha val="68000"/>
            </a:srgbClr>
          </a:solidFill>
        </p:spPr>
        <p:txBody>
          <a:bodyPr lIns="0" tIns="0" rIns="0" bIns="0">
            <a:normAutofit/>
          </a:bodyPr>
          <a:lstStyle>
            <a:lvl1pPr marL="0" marR="889000" indent="889000" defTabSz="584200">
              <a:lnSpc>
                <a:spcPct val="100000"/>
              </a:lnSpc>
              <a:spcBef>
                <a:spcPts val="0"/>
              </a:spcBef>
              <a:buClrTx/>
              <a:buSzTx/>
              <a:buNone/>
              <a:defRPr sz="3600">
                <a:solidFill>
                  <a:srgbClr val="FFFFFF"/>
                </a:solidFill>
                <a:latin typeface="Helvetica Light"/>
                <a:ea typeface="Helvetica Light"/>
                <a:cs typeface="Helvetica Light"/>
                <a:sym typeface="Helvetica Light"/>
              </a:defRPr>
            </a:lvl1pPr>
            <a:lvl2pPr marL="1531257" marR="889000" indent="-261257" defTabSz="584200">
              <a:lnSpc>
                <a:spcPct val="100000"/>
              </a:lnSpc>
              <a:spcBef>
                <a:spcPts val="0"/>
              </a:spcBef>
              <a:buClrTx/>
              <a:defRPr sz="3600">
                <a:solidFill>
                  <a:srgbClr val="FFFFFF"/>
                </a:solidFill>
                <a:latin typeface="Helvetica Light"/>
                <a:ea typeface="Helvetica Light"/>
                <a:cs typeface="Helvetica Light"/>
                <a:sym typeface="Helvetica Light"/>
              </a:defRPr>
            </a:lvl2pPr>
            <a:lvl3pPr marL="1912256" marR="889000" indent="-261256" defTabSz="584200">
              <a:lnSpc>
                <a:spcPct val="100000"/>
              </a:lnSpc>
              <a:spcBef>
                <a:spcPts val="0"/>
              </a:spcBef>
              <a:buClrTx/>
              <a:defRPr sz="3600">
                <a:solidFill>
                  <a:srgbClr val="FFFFFF"/>
                </a:solidFill>
                <a:latin typeface="Helvetica Light"/>
                <a:ea typeface="Helvetica Light"/>
                <a:cs typeface="Helvetica Light"/>
                <a:sym typeface="Helvetica Light"/>
              </a:defRPr>
            </a:lvl3pPr>
            <a:lvl4pPr marL="2293256" marR="889000" indent="-261256" defTabSz="584200">
              <a:lnSpc>
                <a:spcPct val="100000"/>
              </a:lnSpc>
              <a:spcBef>
                <a:spcPts val="0"/>
              </a:spcBef>
              <a:buClrTx/>
              <a:defRPr sz="3600">
                <a:solidFill>
                  <a:srgbClr val="FFFFFF"/>
                </a:solidFill>
                <a:latin typeface="Helvetica Light"/>
                <a:ea typeface="Helvetica Light"/>
                <a:cs typeface="Helvetica Light"/>
                <a:sym typeface="Helvetica Light"/>
              </a:defRPr>
            </a:lvl4pPr>
            <a:lvl5pPr marL="2674256" marR="889000" indent="-261256" defTabSz="584200">
              <a:lnSpc>
                <a:spcPct val="100000"/>
              </a:lnSpc>
              <a:spcBef>
                <a:spcPts val="0"/>
              </a:spcBef>
              <a:buClrTx/>
              <a:defRPr sz="36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89" name="Obesity and the Food Environment among Minority…"/>
          <p:cNvSpPr txBox="1">
            <a:spLocks noGrp="1"/>
          </p:cNvSpPr>
          <p:nvPr>
            <p:ph type="body" sz="quarter" idx="22"/>
          </p:nvPr>
        </p:nvSpPr>
        <p:spPr>
          <a:xfrm>
            <a:off x="7730845" y="7922545"/>
            <a:ext cx="8539362" cy="1219203"/>
          </a:xfrm>
          <a:prstGeom prst="rect">
            <a:avLst/>
          </a:prstGeom>
          <a:solidFill>
            <a:srgbClr val="FFFFFF">
              <a:alpha val="68000"/>
            </a:srgbClr>
          </a:solidFill>
        </p:spPr>
        <p:txBody>
          <a:bodyPr>
            <a:normAutofit/>
          </a:bodyPr>
          <a:lstStyle/>
          <a:p>
            <a:endParaRPr/>
          </a:p>
        </p:txBody>
      </p:sp>
      <p:sp>
        <p:nvSpPr>
          <p:cNvPr id="1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Royal Blue Stripe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7"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198" name="Body Level One…"/>
          <p:cNvSpPr txBox="1">
            <a:spLocks noGrp="1"/>
          </p:cNvSpPr>
          <p:nvPr>
            <p:ph type="body" sz="quarter" idx="1"/>
          </p:nvPr>
        </p:nvSpPr>
        <p:spPr>
          <a:xfrm>
            <a:off x="12155491" y="8532669"/>
            <a:ext cx="3930944" cy="336255"/>
          </a:xfrm>
          <a:prstGeom prst="rect">
            <a:avLst/>
          </a:prstGeom>
          <a:solidFill>
            <a:srgbClr val="000000"/>
          </a:solidFill>
          <a:ln cap="sq">
            <a:solidFill>
              <a:srgbClr val="F2BC04"/>
            </a:solidFill>
          </a:ln>
        </p:spPr>
        <p:txBody>
          <a:bodyPr anchor="t">
            <a:normAutofit/>
          </a:bodyPr>
          <a:lstStyle/>
          <a:p>
            <a:r>
              <a:t>Body Level One</a:t>
            </a:r>
          </a:p>
          <a:p>
            <a:pPr lvl="1"/>
            <a:r>
              <a:t>Body Level Two</a:t>
            </a:r>
          </a:p>
          <a:p>
            <a:pPr lvl="2"/>
            <a:r>
              <a:t>Body Level Three</a:t>
            </a:r>
          </a:p>
          <a:p>
            <a:pPr lvl="3"/>
            <a:r>
              <a:t>Body Level Four</a:t>
            </a:r>
          </a:p>
          <a:p>
            <a:pPr lvl="4"/>
            <a:r>
              <a:t>Body Level Five</a:t>
            </a:r>
          </a:p>
        </p:txBody>
      </p:sp>
      <p:sp>
        <p:nvSpPr>
          <p:cNvPr id="199" name="Key Point"/>
          <p:cNvSpPr txBox="1">
            <a:spLocks noGrp="1"/>
          </p:cNvSpPr>
          <p:nvPr>
            <p:ph type="body" sz="quarter" idx="22"/>
          </p:nvPr>
        </p:nvSpPr>
        <p:spPr>
          <a:xfrm>
            <a:off x="-95052" y="6924061"/>
            <a:ext cx="9042745" cy="935395"/>
          </a:xfrm>
          <a:prstGeom prst="rect">
            <a:avLst/>
          </a:prstGeom>
          <a:solidFill>
            <a:srgbClr val="0A243C"/>
          </a:solidFill>
        </p:spPr>
        <p:txBody>
          <a:bodyPr lIns="127000" tIns="127000" rIns="127000" bIns="127000">
            <a:normAutofit/>
          </a:bodyPr>
          <a:lstStyle/>
          <a:p>
            <a:endParaRPr/>
          </a:p>
        </p:txBody>
      </p:sp>
      <p:sp>
        <p:nvSpPr>
          <p:cNvPr id="2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Image"/>
          <p:cNvSpPr>
            <a:spLocks noGrp="1"/>
          </p:cNvSpPr>
          <p:nvPr>
            <p:ph type="pic" idx="21"/>
          </p:nvPr>
        </p:nvSpPr>
        <p:spPr>
          <a:xfrm>
            <a:off x="-2284449" y="-1723839"/>
            <a:ext cx="18542633" cy="12367791"/>
          </a:xfrm>
          <a:prstGeom prst="rect">
            <a:avLst/>
          </a:prstGeom>
        </p:spPr>
        <p:txBody>
          <a:bodyPr lIns="91439" tIns="45719" rIns="91439" bIns="45719" anchor="t"/>
          <a:lstStyle/>
          <a:p>
            <a:endParaRPr/>
          </a:p>
        </p:txBody>
      </p:sp>
      <p:sp>
        <p:nvSpPr>
          <p:cNvPr id="19" name="Rectangle"/>
          <p:cNvSpPr/>
          <p:nvPr/>
        </p:nvSpPr>
        <p:spPr>
          <a:xfrm>
            <a:off x="-336385" y="2549909"/>
            <a:ext cx="13677570" cy="3921934"/>
          </a:xfrm>
          <a:prstGeom prst="rect">
            <a:avLst/>
          </a:prstGeom>
          <a:solidFill>
            <a:srgbClr val="0A243C">
              <a:alpha val="0"/>
            </a:srgbClr>
          </a:solidFill>
          <a:ln w="12700">
            <a:miter lim="400000"/>
          </a:ln>
        </p:spPr>
        <p:txBody>
          <a:bodyPr lIns="50800" tIns="50800" rIns="50800" bIns="50800" anchor="ctr"/>
          <a:lstStyle/>
          <a:p>
            <a:pPr algn="ctr" defTabSz="584200">
              <a:defRPr sz="2400">
                <a:solidFill>
                  <a:srgbClr val="FFFFFF"/>
                </a:solidFill>
                <a:effectLst>
                  <a:outerShdw blurRad="25400" dist="23998" dir="2700000" rotWithShape="0">
                    <a:srgbClr val="000000">
                      <a:alpha val="31033"/>
                    </a:srgbClr>
                  </a:outerShdw>
                </a:effectLst>
                <a:latin typeface="Helvetica Light"/>
                <a:ea typeface="Helvetica Light"/>
                <a:cs typeface="Helvetica Light"/>
                <a:sym typeface="Helvetica Light"/>
              </a:defRPr>
            </a:pPr>
            <a:endParaRPr/>
          </a:p>
        </p:txBody>
      </p:sp>
      <p:sp>
        <p:nvSpPr>
          <p:cNvPr id="20" name="Image"/>
          <p:cNvSpPr>
            <a:spLocks noGrp="1"/>
          </p:cNvSpPr>
          <p:nvPr>
            <p:ph type="pic" sz="quarter" idx="22"/>
          </p:nvPr>
        </p:nvSpPr>
        <p:spPr>
          <a:xfrm>
            <a:off x="316692" y="7265296"/>
            <a:ext cx="2672890" cy="2672891"/>
          </a:xfrm>
          <a:prstGeom prst="rect">
            <a:avLst/>
          </a:prstGeom>
        </p:spPr>
        <p:txBody>
          <a:bodyPr lIns="91439" tIns="45719" rIns="91439" bIns="45719" anchor="t"/>
          <a:lstStyle/>
          <a:p>
            <a:endParaRPr/>
          </a:p>
        </p:txBody>
      </p:sp>
      <p:sp>
        <p:nvSpPr>
          <p:cNvPr id="21" name="Body Level One…"/>
          <p:cNvSpPr txBox="1">
            <a:spLocks noGrp="1"/>
          </p:cNvSpPr>
          <p:nvPr>
            <p:ph type="body" sz="quarter" idx="1"/>
          </p:nvPr>
        </p:nvSpPr>
        <p:spPr>
          <a:xfrm>
            <a:off x="3125235" y="8036590"/>
            <a:ext cx="10464801" cy="1130303"/>
          </a:xfrm>
          <a:prstGeom prst="rect">
            <a:avLst/>
          </a:prstGeom>
        </p:spPr>
        <p:txBody>
          <a:bodyPr anchor="t">
            <a:normAutofit/>
          </a:bodyPr>
          <a:lstStyle/>
          <a:p>
            <a:r>
              <a:t>Body Level One</a:t>
            </a:r>
          </a:p>
          <a:p>
            <a:pPr lvl="1"/>
            <a:r>
              <a:t>Body Level Two</a:t>
            </a:r>
          </a:p>
          <a:p>
            <a:pPr lvl="2"/>
            <a:r>
              <a:t>Body Level Three</a:t>
            </a:r>
          </a:p>
          <a:p>
            <a:pPr lvl="3"/>
            <a:r>
              <a:t>Body Level Four</a:t>
            </a:r>
          </a:p>
          <a:p>
            <a:pPr lvl="4"/>
            <a:r>
              <a:t>Body Level Five</a:t>
            </a:r>
          </a:p>
        </p:txBody>
      </p:sp>
      <p:sp>
        <p:nvSpPr>
          <p:cNvPr id="22" name="Header or Title…"/>
          <p:cNvSpPr txBox="1">
            <a:spLocks noGrp="1"/>
          </p:cNvSpPr>
          <p:nvPr>
            <p:ph type="body" sz="half" idx="23"/>
          </p:nvPr>
        </p:nvSpPr>
        <p:spPr>
          <a:xfrm>
            <a:off x="720998" y="417057"/>
            <a:ext cx="10464801" cy="3302005"/>
          </a:xfrm>
          <a:prstGeom prst="rect">
            <a:avLst/>
          </a:prstGeom>
        </p:spPr>
        <p:txBody>
          <a:bodyPr anchor="b">
            <a:normAutofit/>
          </a:bodyPr>
          <a:lstStyle/>
          <a:p>
            <a:endParaRPr/>
          </a:p>
        </p:txBody>
      </p:sp>
      <p:sp>
        <p:nvSpPr>
          <p:cNvPr id="23" name="Tagline goes here or question for thought"/>
          <p:cNvSpPr txBox="1">
            <a:spLocks noGrp="1"/>
          </p:cNvSpPr>
          <p:nvPr>
            <p:ph type="body" sz="quarter" idx="24"/>
          </p:nvPr>
        </p:nvSpPr>
        <p:spPr>
          <a:xfrm>
            <a:off x="1127398" y="5620153"/>
            <a:ext cx="10464801" cy="1130303"/>
          </a:xfrm>
          <a:prstGeom prst="rect">
            <a:avLst/>
          </a:prstGeom>
        </p:spPr>
        <p:txBody>
          <a:bodyPr anchor="t">
            <a:normAutofit/>
          </a:bodyPr>
          <a:lstStyle/>
          <a:p>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Royal Blue Stripe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7"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208" name="Body Level One…"/>
          <p:cNvSpPr txBox="1">
            <a:spLocks noGrp="1"/>
          </p:cNvSpPr>
          <p:nvPr>
            <p:ph type="body" sz="quarter" idx="1"/>
          </p:nvPr>
        </p:nvSpPr>
        <p:spPr>
          <a:xfrm>
            <a:off x="10058" y="8786669"/>
            <a:ext cx="3930942" cy="336255"/>
          </a:xfrm>
          <a:prstGeom prst="rect">
            <a:avLst/>
          </a:prstGeom>
          <a:solidFill>
            <a:srgbClr val="000000"/>
          </a:solidFill>
          <a:ln cap="sq">
            <a:solidFill>
              <a:srgbClr val="F2BC04"/>
            </a:solidFill>
          </a:ln>
        </p:spPr>
        <p:txBody>
          <a:bodyPr anchor="t">
            <a:normAutofit/>
          </a:bodyPr>
          <a:lstStyle/>
          <a:p>
            <a:r>
              <a:t>Body Level One</a:t>
            </a:r>
          </a:p>
          <a:p>
            <a:pPr lvl="1"/>
            <a:r>
              <a:t>Body Level Two</a:t>
            </a:r>
          </a:p>
          <a:p>
            <a:pPr lvl="2"/>
            <a:r>
              <a:t>Body Level Three</a:t>
            </a:r>
          </a:p>
          <a:p>
            <a:pPr lvl="3"/>
            <a:r>
              <a:t>Body Level Four</a:t>
            </a:r>
          </a:p>
          <a:p>
            <a:pPr lvl="4"/>
            <a:r>
              <a:t>Body Level Five</a:t>
            </a:r>
          </a:p>
        </p:txBody>
      </p:sp>
      <p:sp>
        <p:nvSpPr>
          <p:cNvPr id="209" name="Key Point"/>
          <p:cNvSpPr txBox="1">
            <a:spLocks noGrp="1"/>
          </p:cNvSpPr>
          <p:nvPr>
            <p:ph type="body" sz="quarter" idx="22"/>
          </p:nvPr>
        </p:nvSpPr>
        <p:spPr>
          <a:xfrm>
            <a:off x="7215914" y="510203"/>
            <a:ext cx="9042746" cy="935394"/>
          </a:xfrm>
          <a:prstGeom prst="rect">
            <a:avLst/>
          </a:prstGeom>
          <a:solidFill>
            <a:srgbClr val="0A243C"/>
          </a:solidFill>
        </p:spPr>
        <p:txBody>
          <a:bodyPr lIns="127000" tIns="127000" rIns="127000" bIns="127000">
            <a:normAutofit/>
          </a:bodyPr>
          <a:lstStyle/>
          <a:p>
            <a:endParaRPr/>
          </a:p>
        </p:txBody>
      </p:sp>
      <p:sp>
        <p:nvSpPr>
          <p:cNvPr id="2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Royal Blue Stripe 3">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218" name="Body Level One…"/>
          <p:cNvSpPr txBox="1">
            <a:spLocks noGrp="1"/>
          </p:cNvSpPr>
          <p:nvPr>
            <p:ph type="body" sz="quarter" idx="1"/>
          </p:nvPr>
        </p:nvSpPr>
        <p:spPr>
          <a:xfrm>
            <a:off x="12337522" y="8175773"/>
            <a:ext cx="3930944" cy="336256"/>
          </a:xfrm>
          <a:prstGeom prst="rect">
            <a:avLst/>
          </a:prstGeom>
          <a:solidFill>
            <a:srgbClr val="000000"/>
          </a:solidFill>
          <a:ln cap="sq">
            <a:solidFill>
              <a:srgbClr val="F2BC04"/>
            </a:solidFill>
          </a:ln>
        </p:spPr>
        <p:txBody>
          <a:bodyPr anchor="t">
            <a:normAutofit/>
          </a:bodyPr>
          <a:lstStyle/>
          <a:p>
            <a:r>
              <a:t>Body Level One</a:t>
            </a:r>
          </a:p>
          <a:p>
            <a:pPr lvl="1"/>
            <a:r>
              <a:t>Body Level Two</a:t>
            </a:r>
          </a:p>
          <a:p>
            <a:pPr lvl="2"/>
            <a:r>
              <a:t>Body Level Three</a:t>
            </a:r>
          </a:p>
          <a:p>
            <a:pPr lvl="3"/>
            <a:r>
              <a:t>Body Level Four</a:t>
            </a:r>
          </a:p>
          <a:p>
            <a:pPr lvl="4"/>
            <a:r>
              <a:t>Body Level Five</a:t>
            </a:r>
          </a:p>
        </p:txBody>
      </p:sp>
      <p:sp>
        <p:nvSpPr>
          <p:cNvPr id="219" name="Key Point"/>
          <p:cNvSpPr txBox="1">
            <a:spLocks noGrp="1"/>
          </p:cNvSpPr>
          <p:nvPr>
            <p:ph type="body" sz="quarter" idx="22"/>
          </p:nvPr>
        </p:nvSpPr>
        <p:spPr>
          <a:xfrm>
            <a:off x="-31553" y="459403"/>
            <a:ext cx="9042746" cy="935394"/>
          </a:xfrm>
          <a:prstGeom prst="rect">
            <a:avLst/>
          </a:prstGeom>
          <a:solidFill>
            <a:srgbClr val="0A243C"/>
          </a:solidFill>
        </p:spPr>
        <p:txBody>
          <a:bodyPr lIns="127000" tIns="127000" rIns="127000" bIns="127000">
            <a:normAutofit/>
          </a:bodyPr>
          <a:lstStyle/>
          <a:p>
            <a:endParaRP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hin Blue Stripe 1">
    <p:bg>
      <p:bgPr>
        <a:solidFill>
          <a:srgbClr val="FFFFFF"/>
        </a:solidFill>
        <a:effectLst/>
      </p:bgPr>
    </p:bg>
    <p:spTree>
      <p:nvGrpSpPr>
        <p:cNvPr id="1" name=""/>
        <p:cNvGrpSpPr/>
        <p:nvPr/>
      </p:nvGrpSpPr>
      <p:grpSpPr>
        <a:xfrm>
          <a:off x="0" y="0"/>
          <a:ext cx="0" cy="0"/>
          <a:chOff x="0" y="0"/>
          <a:chExt cx="0" cy="0"/>
        </a:xfrm>
      </p:grpSpPr>
      <p:sp>
        <p:nvSpPr>
          <p:cNvPr id="227" name="Image"/>
          <p:cNvSpPr>
            <a:spLocks noGrp="1"/>
          </p:cNvSpPr>
          <p:nvPr>
            <p:ph type="pic" idx="21"/>
          </p:nvPr>
        </p:nvSpPr>
        <p:spPr>
          <a:xfrm>
            <a:off x="3072027" y="1454150"/>
            <a:ext cx="10111948" cy="6235700"/>
          </a:xfrm>
          <a:prstGeom prst="rect">
            <a:avLst/>
          </a:prstGeom>
          <a:ln>
            <a:solidFill>
              <a:srgbClr val="000000"/>
            </a:solidFill>
          </a:ln>
        </p:spPr>
        <p:txBody>
          <a:bodyPr lIns="91439" tIns="45719" rIns="91439" bIns="45719" anchor="t"/>
          <a:lstStyle/>
          <a:p>
            <a:endParaRPr/>
          </a:p>
        </p:txBody>
      </p:sp>
      <p:sp>
        <p:nvSpPr>
          <p:cNvPr id="228" name="Body Level One…"/>
          <p:cNvSpPr txBox="1">
            <a:spLocks noGrp="1"/>
          </p:cNvSpPr>
          <p:nvPr>
            <p:ph type="body" sz="quarter" idx="1"/>
          </p:nvPr>
        </p:nvSpPr>
        <p:spPr>
          <a:xfrm>
            <a:off x="6857330" y="8231547"/>
            <a:ext cx="9395616" cy="376240"/>
          </a:xfrm>
          <a:prstGeom prst="rect">
            <a:avLst/>
          </a:prstGeom>
          <a:solidFill>
            <a:srgbClr val="0A243C">
              <a:alpha val="88000"/>
            </a:srgbClr>
          </a:solidFill>
        </p:spPr>
        <p:txBody>
          <a:bodyPr lIns="35716" tIns="35716" rIns="35716" bIns="35716">
            <a:normAutofit/>
          </a:bodyPr>
          <a:lstStyle>
            <a:lvl1pPr marL="0" indent="571500" defTabSz="547687">
              <a:lnSpc>
                <a:spcPct val="100000"/>
              </a:lnSpc>
              <a:spcBef>
                <a:spcPts val="3900"/>
              </a:spcBef>
              <a:buClrTx/>
              <a:buSzTx/>
              <a:buNone/>
              <a:defRPr sz="2000">
                <a:solidFill>
                  <a:srgbClr val="FFFFFF"/>
                </a:solidFill>
                <a:latin typeface="Helvetica Light"/>
                <a:ea typeface="Helvetica Light"/>
                <a:cs typeface="Helvetica Light"/>
                <a:sym typeface="Helvetica Light"/>
              </a:defRPr>
            </a:lvl1pPr>
            <a:lvl2pPr marL="1669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2pPr>
            <a:lvl3pPr marL="2050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3pPr>
            <a:lvl4pPr marL="2431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4pPr>
            <a:lvl5pPr marL="2812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hin Blue Stripe 2">
    <p:bg>
      <p:bgPr>
        <a:solidFill>
          <a:srgbClr val="FFFFFF"/>
        </a:solidFill>
        <a:effectLst/>
      </p:bgPr>
    </p:bg>
    <p:spTree>
      <p:nvGrpSpPr>
        <p:cNvPr id="1" name=""/>
        <p:cNvGrpSpPr/>
        <p:nvPr/>
      </p:nvGrpSpPr>
      <p:grpSpPr>
        <a:xfrm>
          <a:off x="0" y="0"/>
          <a:ext cx="0" cy="0"/>
          <a:chOff x="0" y="0"/>
          <a:chExt cx="0" cy="0"/>
        </a:xfrm>
      </p:grpSpPr>
      <p:sp>
        <p:nvSpPr>
          <p:cNvPr id="236" name="Image"/>
          <p:cNvSpPr>
            <a:spLocks noGrp="1"/>
          </p:cNvSpPr>
          <p:nvPr>
            <p:ph type="pic" idx="21"/>
          </p:nvPr>
        </p:nvSpPr>
        <p:spPr>
          <a:xfrm>
            <a:off x="5730559" y="2148414"/>
            <a:ext cx="10111949" cy="6235705"/>
          </a:xfrm>
          <a:prstGeom prst="rect">
            <a:avLst/>
          </a:prstGeom>
          <a:ln>
            <a:solidFill>
              <a:srgbClr val="000000"/>
            </a:solidFill>
          </a:ln>
        </p:spPr>
        <p:txBody>
          <a:bodyPr lIns="91439" tIns="45719" rIns="91439" bIns="45719" anchor="t"/>
          <a:lstStyle/>
          <a:p>
            <a:endParaRPr/>
          </a:p>
        </p:txBody>
      </p:sp>
      <p:sp>
        <p:nvSpPr>
          <p:cNvPr id="237" name="Body Level One…"/>
          <p:cNvSpPr txBox="1">
            <a:spLocks noGrp="1"/>
          </p:cNvSpPr>
          <p:nvPr>
            <p:ph type="body" sz="quarter" idx="1"/>
          </p:nvPr>
        </p:nvSpPr>
        <p:spPr>
          <a:xfrm>
            <a:off x="-671" y="882478"/>
            <a:ext cx="9395616" cy="376241"/>
          </a:xfrm>
          <a:prstGeom prst="rect">
            <a:avLst/>
          </a:prstGeom>
          <a:solidFill>
            <a:srgbClr val="0A243C">
              <a:alpha val="88000"/>
            </a:srgbClr>
          </a:solidFill>
        </p:spPr>
        <p:txBody>
          <a:bodyPr lIns="35716" tIns="35716" rIns="35716" bIns="35716">
            <a:normAutofit/>
          </a:bodyPr>
          <a:lstStyle>
            <a:lvl1pPr marL="0" indent="571500" defTabSz="547687">
              <a:lnSpc>
                <a:spcPct val="100000"/>
              </a:lnSpc>
              <a:spcBef>
                <a:spcPts val="3900"/>
              </a:spcBef>
              <a:buClrTx/>
              <a:buSzTx/>
              <a:buNone/>
              <a:defRPr sz="2000">
                <a:solidFill>
                  <a:srgbClr val="FFFFFF"/>
                </a:solidFill>
                <a:latin typeface="Helvetica Light"/>
                <a:ea typeface="Helvetica Light"/>
                <a:cs typeface="Helvetica Light"/>
                <a:sym typeface="Helvetica Light"/>
              </a:defRPr>
            </a:lvl1pPr>
            <a:lvl2pPr marL="1669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2pPr>
            <a:lvl3pPr marL="2050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3pPr>
            <a:lvl4pPr marL="2431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4pPr>
            <a:lvl5pPr marL="2812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Full Slide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5"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2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Full Slide  2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3" name="Image"/>
          <p:cNvSpPr>
            <a:spLocks noGrp="1"/>
          </p:cNvSpPr>
          <p:nvPr>
            <p:ph type="pic" idx="21"/>
          </p:nvPr>
        </p:nvSpPr>
        <p:spPr>
          <a:xfrm>
            <a:off x="-2904513" y="1018"/>
            <a:ext cx="13736910" cy="9716003"/>
          </a:xfrm>
          <a:prstGeom prst="rect">
            <a:avLst/>
          </a:prstGeom>
        </p:spPr>
        <p:txBody>
          <a:bodyPr lIns="91439" tIns="45719" rIns="91439" bIns="45719" anchor="t"/>
          <a:lstStyle/>
          <a:p>
            <a:endParaRPr/>
          </a:p>
        </p:txBody>
      </p:sp>
      <p:sp>
        <p:nvSpPr>
          <p:cNvPr id="254" name="Q:\PICTURES\Homeowners and closings\Homeowners not at closings\Cooley Family.jpg"/>
          <p:cNvSpPr>
            <a:spLocks noGrp="1"/>
          </p:cNvSpPr>
          <p:nvPr>
            <p:ph type="pic" idx="22"/>
          </p:nvPr>
        </p:nvSpPr>
        <p:spPr>
          <a:xfrm>
            <a:off x="9054896" y="0"/>
            <a:ext cx="11366501" cy="9144001"/>
          </a:xfrm>
          <a:prstGeom prst="rect">
            <a:avLst/>
          </a:prstGeom>
        </p:spPr>
        <p:txBody>
          <a:bodyPr lIns="91439" tIns="45719" rIns="91439" bIns="45719" anchor="t"/>
          <a:lstStyle/>
          <a:p>
            <a:endParaRPr/>
          </a:p>
        </p:txBody>
      </p:sp>
      <p:sp>
        <p:nvSpPr>
          <p:cNvPr id="2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artial 2 Photo">
    <p:bg>
      <p:bgPr>
        <a:solidFill>
          <a:srgbClr val="B4B4B4"/>
        </a:solidFill>
        <a:effectLst/>
      </p:bgPr>
    </p:bg>
    <p:spTree>
      <p:nvGrpSpPr>
        <p:cNvPr id="1" name=""/>
        <p:cNvGrpSpPr/>
        <p:nvPr/>
      </p:nvGrpSpPr>
      <p:grpSpPr>
        <a:xfrm>
          <a:off x="0" y="0"/>
          <a:ext cx="0" cy="0"/>
          <a:chOff x="0" y="0"/>
          <a:chExt cx="0" cy="0"/>
        </a:xfrm>
      </p:grpSpPr>
      <p:sp>
        <p:nvSpPr>
          <p:cNvPr id="262" name="Image"/>
          <p:cNvSpPr>
            <a:spLocks noGrp="1"/>
          </p:cNvSpPr>
          <p:nvPr>
            <p:ph type="pic" sz="half" idx="21"/>
          </p:nvPr>
        </p:nvSpPr>
        <p:spPr>
          <a:xfrm>
            <a:off x="566207" y="680532"/>
            <a:ext cx="7823742" cy="5207681"/>
          </a:xfrm>
          <a:prstGeom prst="rect">
            <a:avLst/>
          </a:prstGeom>
          <a:ln w="3175">
            <a:solidFill>
              <a:srgbClr val="000000"/>
            </a:solidFill>
            <a:round/>
          </a:ln>
        </p:spPr>
        <p:txBody>
          <a:bodyPr lIns="91439" tIns="45719" rIns="91439" bIns="45719" anchor="t"/>
          <a:lstStyle/>
          <a:p>
            <a:endParaRPr/>
          </a:p>
        </p:txBody>
      </p:sp>
      <p:sp>
        <p:nvSpPr>
          <p:cNvPr id="263" name="Image"/>
          <p:cNvSpPr>
            <a:spLocks noGrp="1"/>
          </p:cNvSpPr>
          <p:nvPr>
            <p:ph type="pic" sz="half" idx="22"/>
          </p:nvPr>
        </p:nvSpPr>
        <p:spPr>
          <a:xfrm>
            <a:off x="7951709" y="3318397"/>
            <a:ext cx="7826918" cy="5264278"/>
          </a:xfrm>
          <a:prstGeom prst="rect">
            <a:avLst/>
          </a:prstGeom>
        </p:spPr>
        <p:txBody>
          <a:bodyPr lIns="91439" tIns="45719" rIns="91439" bIns="45719" anchor="t"/>
          <a:lstStyle/>
          <a:p>
            <a:endParaRPr/>
          </a:p>
        </p:txBody>
      </p:sp>
      <p:sp>
        <p:nvSpPr>
          <p:cNvPr id="264" name="Body Level One…"/>
          <p:cNvSpPr txBox="1">
            <a:spLocks noGrp="1"/>
          </p:cNvSpPr>
          <p:nvPr>
            <p:ph type="body" sz="quarter" idx="1"/>
          </p:nvPr>
        </p:nvSpPr>
        <p:spPr>
          <a:xfrm>
            <a:off x="8844156" y="1122711"/>
            <a:ext cx="7440119" cy="947131"/>
          </a:xfrm>
          <a:prstGeom prst="rect">
            <a:avLst/>
          </a:prstGeom>
          <a:solidFill>
            <a:srgbClr val="0A243C">
              <a:alpha val="68000"/>
            </a:srgbClr>
          </a:solidFill>
        </p:spPr>
        <p:txBody>
          <a:bodyPr lIns="0" tIns="0" rIns="0" bIns="0">
            <a:normAutofit/>
          </a:bodyPr>
          <a:lstStyle>
            <a:lvl1pPr marL="0" marR="635000" indent="635000" algn="r" defTabSz="584200">
              <a:lnSpc>
                <a:spcPct val="100000"/>
              </a:lnSpc>
              <a:spcBef>
                <a:spcPts val="4200"/>
              </a:spcBef>
              <a:buClrTx/>
              <a:buSzTx/>
              <a:buNone/>
              <a:defRPr sz="3800">
                <a:solidFill>
                  <a:srgbClr val="FFFFFF"/>
                </a:solidFill>
                <a:latin typeface="Helvetica Light"/>
                <a:ea typeface="Helvetica Light"/>
                <a:cs typeface="Helvetica Light"/>
                <a:sym typeface="Helvetica Light"/>
              </a:defRPr>
            </a:lvl1pPr>
            <a:lvl2pPr marL="1291770" marR="635000" indent="-275770" algn="r" defTabSz="584200">
              <a:lnSpc>
                <a:spcPct val="100000"/>
              </a:lnSpc>
              <a:spcBef>
                <a:spcPts val="4200"/>
              </a:spcBef>
              <a:buClrTx/>
              <a:defRPr sz="3800">
                <a:solidFill>
                  <a:srgbClr val="FFFFFF"/>
                </a:solidFill>
                <a:latin typeface="Helvetica Light"/>
                <a:ea typeface="Helvetica Light"/>
                <a:cs typeface="Helvetica Light"/>
                <a:sym typeface="Helvetica Light"/>
              </a:defRPr>
            </a:lvl2pPr>
            <a:lvl3pPr marL="1672770" marR="635000" indent="-275770" algn="r" defTabSz="584200">
              <a:lnSpc>
                <a:spcPct val="100000"/>
              </a:lnSpc>
              <a:spcBef>
                <a:spcPts val="4200"/>
              </a:spcBef>
              <a:buClrTx/>
              <a:defRPr sz="3800">
                <a:solidFill>
                  <a:srgbClr val="FFFFFF"/>
                </a:solidFill>
                <a:latin typeface="Helvetica Light"/>
                <a:ea typeface="Helvetica Light"/>
                <a:cs typeface="Helvetica Light"/>
                <a:sym typeface="Helvetica Light"/>
              </a:defRPr>
            </a:lvl3pPr>
            <a:lvl4pPr marL="2053770" marR="635000" indent="-275770" algn="r" defTabSz="584200">
              <a:lnSpc>
                <a:spcPct val="100000"/>
              </a:lnSpc>
              <a:spcBef>
                <a:spcPts val="4200"/>
              </a:spcBef>
              <a:buClrTx/>
              <a:defRPr sz="3800">
                <a:solidFill>
                  <a:srgbClr val="FFFFFF"/>
                </a:solidFill>
                <a:latin typeface="Helvetica Light"/>
                <a:ea typeface="Helvetica Light"/>
                <a:cs typeface="Helvetica Light"/>
                <a:sym typeface="Helvetica Light"/>
              </a:defRPr>
            </a:lvl4pPr>
            <a:lvl5pPr marL="2434770" marR="635000" indent="-275770" algn="r" defTabSz="584200">
              <a:lnSpc>
                <a:spcPct val="100000"/>
              </a:lnSpc>
              <a:spcBef>
                <a:spcPts val="4200"/>
              </a:spcBef>
              <a:buClrTx/>
              <a:defRPr sz="38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Full Slide  3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2" name="Q:\PICTURES\Homeowners and closings\Homeowners not at closings\Cooley Family.jpg"/>
          <p:cNvSpPr>
            <a:spLocks noGrp="1"/>
          </p:cNvSpPr>
          <p:nvPr>
            <p:ph type="pic" sz="half" idx="21"/>
          </p:nvPr>
        </p:nvSpPr>
        <p:spPr>
          <a:xfrm>
            <a:off x="10140912" y="-3"/>
            <a:ext cx="6311902" cy="9144004"/>
          </a:xfrm>
          <a:prstGeom prst="rect">
            <a:avLst/>
          </a:prstGeom>
        </p:spPr>
        <p:txBody>
          <a:bodyPr lIns="91439" tIns="45719" rIns="91439" bIns="45719" anchor="t"/>
          <a:lstStyle/>
          <a:p>
            <a:endParaRPr/>
          </a:p>
        </p:txBody>
      </p:sp>
      <p:sp>
        <p:nvSpPr>
          <p:cNvPr id="273" name="Q:\PICTURES\Homeowners and closings\Homeowners not at closings\Cooley Family.jpg"/>
          <p:cNvSpPr>
            <a:spLocks noGrp="1"/>
          </p:cNvSpPr>
          <p:nvPr>
            <p:ph type="pic" sz="half" idx="22"/>
          </p:nvPr>
        </p:nvSpPr>
        <p:spPr>
          <a:xfrm>
            <a:off x="-101638" y="0"/>
            <a:ext cx="6121404" cy="9144001"/>
          </a:xfrm>
          <a:prstGeom prst="rect">
            <a:avLst/>
          </a:prstGeom>
        </p:spPr>
        <p:txBody>
          <a:bodyPr lIns="91439" tIns="45719" rIns="91439" bIns="45719" anchor="t"/>
          <a:lstStyle/>
          <a:p>
            <a:endParaRPr/>
          </a:p>
        </p:txBody>
      </p:sp>
      <p:sp>
        <p:nvSpPr>
          <p:cNvPr id="274" name="Q:\PICTURES\Homeowners and closings\Homeowners not at closings\Cooley Family.jpg"/>
          <p:cNvSpPr>
            <a:spLocks noGrp="1"/>
          </p:cNvSpPr>
          <p:nvPr>
            <p:ph type="pic" sz="half" idx="23"/>
          </p:nvPr>
        </p:nvSpPr>
        <p:spPr>
          <a:xfrm>
            <a:off x="5059891" y="-3"/>
            <a:ext cx="5956303" cy="9144004"/>
          </a:xfrm>
          <a:prstGeom prst="rect">
            <a:avLst/>
          </a:prstGeom>
        </p:spPr>
        <p:txBody>
          <a:bodyPr lIns="91439" tIns="45719" rIns="91439" bIns="45719" anchor="t"/>
          <a:lstStyle/>
          <a:p>
            <a:endParaRPr/>
          </a:p>
        </p:txBody>
      </p:sp>
      <p:sp>
        <p:nvSpPr>
          <p:cNvPr id="2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4 Squares">
    <p:bg>
      <p:bgPr>
        <a:solidFill>
          <a:srgbClr val="002452"/>
        </a:solidFill>
        <a:effectLst/>
      </p:bgPr>
    </p:bg>
    <p:spTree>
      <p:nvGrpSpPr>
        <p:cNvPr id="1" name=""/>
        <p:cNvGrpSpPr/>
        <p:nvPr/>
      </p:nvGrpSpPr>
      <p:grpSpPr>
        <a:xfrm>
          <a:off x="0" y="0"/>
          <a:ext cx="0" cy="0"/>
          <a:chOff x="0" y="0"/>
          <a:chExt cx="0" cy="0"/>
        </a:xfrm>
      </p:grpSpPr>
      <p:sp>
        <p:nvSpPr>
          <p:cNvPr id="282" name="Image"/>
          <p:cNvSpPr>
            <a:spLocks noGrp="1"/>
          </p:cNvSpPr>
          <p:nvPr>
            <p:ph type="pic" sz="quarter" idx="21"/>
          </p:nvPr>
        </p:nvSpPr>
        <p:spPr>
          <a:xfrm>
            <a:off x="7909334" y="5921"/>
            <a:ext cx="6511268" cy="4334064"/>
          </a:xfrm>
          <a:prstGeom prst="rect">
            <a:avLst/>
          </a:prstGeom>
        </p:spPr>
        <p:txBody>
          <a:bodyPr lIns="91439" tIns="45719" rIns="91439" bIns="45719" anchor="t"/>
          <a:lstStyle/>
          <a:p>
            <a:endParaRPr/>
          </a:p>
        </p:txBody>
      </p:sp>
      <p:sp>
        <p:nvSpPr>
          <p:cNvPr id="283" name="Image"/>
          <p:cNvSpPr>
            <a:spLocks noGrp="1"/>
          </p:cNvSpPr>
          <p:nvPr>
            <p:ph type="pic" sz="quarter" idx="22"/>
          </p:nvPr>
        </p:nvSpPr>
        <p:spPr>
          <a:xfrm>
            <a:off x="1466616" y="5921"/>
            <a:ext cx="6511267" cy="4334064"/>
          </a:xfrm>
          <a:prstGeom prst="rect">
            <a:avLst/>
          </a:prstGeom>
        </p:spPr>
        <p:txBody>
          <a:bodyPr lIns="91439" tIns="45719" rIns="91439" bIns="45719" anchor="t"/>
          <a:lstStyle/>
          <a:p>
            <a:endParaRPr/>
          </a:p>
        </p:txBody>
      </p:sp>
      <p:sp>
        <p:nvSpPr>
          <p:cNvPr id="284" name="Image"/>
          <p:cNvSpPr>
            <a:spLocks noGrp="1"/>
          </p:cNvSpPr>
          <p:nvPr>
            <p:ph type="pic" sz="quarter" idx="23"/>
          </p:nvPr>
        </p:nvSpPr>
        <p:spPr>
          <a:xfrm>
            <a:off x="1466616" y="4932241"/>
            <a:ext cx="6511267" cy="4334062"/>
          </a:xfrm>
          <a:prstGeom prst="rect">
            <a:avLst/>
          </a:prstGeom>
        </p:spPr>
        <p:txBody>
          <a:bodyPr lIns="91439" tIns="45719" rIns="91439" bIns="45719" anchor="t"/>
          <a:lstStyle/>
          <a:p>
            <a:endParaRPr/>
          </a:p>
        </p:txBody>
      </p:sp>
      <p:sp>
        <p:nvSpPr>
          <p:cNvPr id="285" name="Image"/>
          <p:cNvSpPr>
            <a:spLocks noGrp="1"/>
          </p:cNvSpPr>
          <p:nvPr>
            <p:ph type="pic" sz="quarter" idx="24"/>
          </p:nvPr>
        </p:nvSpPr>
        <p:spPr>
          <a:xfrm>
            <a:off x="7909334" y="4932241"/>
            <a:ext cx="6511268" cy="4334062"/>
          </a:xfrm>
          <a:prstGeom prst="rect">
            <a:avLst/>
          </a:prstGeom>
        </p:spPr>
        <p:txBody>
          <a:bodyPr lIns="91439" tIns="45719" rIns="91439" bIns="45719" anchor="t"/>
          <a:lstStyle/>
          <a:p>
            <a:endParaRPr/>
          </a:p>
        </p:txBody>
      </p:sp>
      <p:sp>
        <p:nvSpPr>
          <p:cNvPr id="286" name="Body Level One…"/>
          <p:cNvSpPr txBox="1">
            <a:spLocks noGrp="1"/>
          </p:cNvSpPr>
          <p:nvPr>
            <p:ph type="body" sz="quarter" idx="1"/>
          </p:nvPr>
        </p:nvSpPr>
        <p:spPr>
          <a:xfrm>
            <a:off x="3618314" y="3798787"/>
            <a:ext cx="9019372" cy="1546426"/>
          </a:xfrm>
          <a:prstGeom prst="rect">
            <a:avLst/>
          </a:prstGeom>
          <a:solidFill>
            <a:srgbClr val="FFA600"/>
          </a:solidFill>
          <a:effectLst>
            <a:outerShdw blurRad="38100" dist="50800" dir="5400000" rotWithShape="0">
              <a:srgbClr val="000000">
                <a:alpha val="79234"/>
              </a:srgbClr>
            </a:outerShdw>
          </a:effectLst>
        </p:spPr>
        <p:txBody>
          <a:bodyPr lIns="127000" tIns="127000" rIns="127000" bIns="127000">
            <a:normAutofit/>
          </a:bodyPr>
          <a:lstStyle>
            <a:lvl1pPr marL="0" marR="254000" indent="254000" algn="ctr" defTabSz="1219200">
              <a:lnSpc>
                <a:spcPct val="100000"/>
              </a:lnSpc>
              <a:spcBef>
                <a:spcPts val="3100"/>
              </a:spcBef>
              <a:buClrTx/>
              <a:buSzTx/>
              <a:buNone/>
              <a:defRPr sz="6400" b="1">
                <a:solidFill>
                  <a:srgbClr val="0A243C"/>
                </a:solidFill>
                <a:uFill>
                  <a:solidFill>
                    <a:srgbClr val="5B88A5"/>
                  </a:solidFill>
                </a:uFill>
                <a:latin typeface="+mn-lt"/>
                <a:ea typeface="+mn-ea"/>
                <a:cs typeface="+mn-cs"/>
                <a:sym typeface="Helvetica"/>
              </a:defRPr>
            </a:lvl1pPr>
            <a:lvl2pPr marL="1099457" marR="254000" indent="-464457" algn="ctr"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2pPr>
            <a:lvl3pPr marL="1480457" marR="254000" indent="-464457" algn="ctr"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3pPr>
            <a:lvl4pPr marL="1861456" marR="254000" indent="-464456" algn="ctr"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4pPr>
            <a:lvl5pPr marL="2242456" marR="254000" indent="-464456" algn="ctr"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q Photo Hd Sub">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4" name="Image"/>
          <p:cNvSpPr>
            <a:spLocks noGrp="1"/>
          </p:cNvSpPr>
          <p:nvPr>
            <p:ph type="pic" idx="21"/>
          </p:nvPr>
        </p:nvSpPr>
        <p:spPr>
          <a:xfrm>
            <a:off x="849193" y="-3"/>
            <a:ext cx="14557614" cy="9144004"/>
          </a:xfrm>
          <a:prstGeom prst="rect">
            <a:avLst/>
          </a:prstGeom>
        </p:spPr>
        <p:txBody>
          <a:bodyPr lIns="91439" tIns="45719" rIns="91439" bIns="45719" anchor="t"/>
          <a:lstStyle/>
          <a:p>
            <a:endParaRPr/>
          </a:p>
        </p:txBody>
      </p:sp>
      <p:sp>
        <p:nvSpPr>
          <p:cNvPr id="295" name="Body Level One…"/>
          <p:cNvSpPr txBox="1">
            <a:spLocks noGrp="1"/>
          </p:cNvSpPr>
          <p:nvPr>
            <p:ph type="body" sz="quarter" idx="1"/>
          </p:nvPr>
        </p:nvSpPr>
        <p:spPr>
          <a:xfrm>
            <a:off x="-47706" y="1307463"/>
            <a:ext cx="7475867" cy="1712731"/>
          </a:xfrm>
          <a:prstGeom prst="rect">
            <a:avLst/>
          </a:prstGeom>
          <a:solidFill>
            <a:srgbClr val="0A243C"/>
          </a:solidFill>
        </p:spPr>
        <p:txBody>
          <a:bodyPr lIns="127000" tIns="127000" rIns="127000" bIns="127000">
            <a:normAutofit/>
          </a:bodyPr>
          <a:lstStyle>
            <a:lvl1pPr marL="0" marR="254000" indent="254000" defTabSz="1219200">
              <a:lnSpc>
                <a:spcPct val="100000"/>
              </a:lnSpc>
              <a:spcBef>
                <a:spcPts val="3100"/>
              </a:spcBef>
              <a:buClrTx/>
              <a:buSzTx/>
              <a:buNone/>
              <a:defRPr sz="6600" b="1">
                <a:solidFill>
                  <a:srgbClr val="FFA600"/>
                </a:solidFill>
                <a:uFill>
                  <a:solidFill>
                    <a:srgbClr val="5B88A5"/>
                  </a:solidFill>
                </a:uFill>
                <a:latin typeface="+mn-lt"/>
                <a:ea typeface="+mn-ea"/>
                <a:cs typeface="+mn-cs"/>
                <a:sym typeface="Helvetica"/>
              </a:defRPr>
            </a:lvl1pPr>
            <a:lvl2pPr marL="1113970" marR="254000" indent="-478971" defTabSz="1219200">
              <a:lnSpc>
                <a:spcPct val="100000"/>
              </a:lnSpc>
              <a:spcBef>
                <a:spcPts val="3100"/>
              </a:spcBef>
              <a:buClrTx/>
              <a:defRPr sz="6600" b="1">
                <a:solidFill>
                  <a:srgbClr val="FFA600"/>
                </a:solidFill>
                <a:uFill>
                  <a:solidFill>
                    <a:srgbClr val="5B88A5"/>
                  </a:solidFill>
                </a:uFill>
                <a:latin typeface="+mn-lt"/>
                <a:ea typeface="+mn-ea"/>
                <a:cs typeface="+mn-cs"/>
                <a:sym typeface="Helvetica"/>
              </a:defRPr>
            </a:lvl2pPr>
            <a:lvl3pPr marL="1494970" marR="254000" indent="-478970" defTabSz="1219200">
              <a:lnSpc>
                <a:spcPct val="100000"/>
              </a:lnSpc>
              <a:spcBef>
                <a:spcPts val="3100"/>
              </a:spcBef>
              <a:buClrTx/>
              <a:defRPr sz="6600" b="1">
                <a:solidFill>
                  <a:srgbClr val="FFA600"/>
                </a:solidFill>
                <a:uFill>
                  <a:solidFill>
                    <a:srgbClr val="5B88A5"/>
                  </a:solidFill>
                </a:uFill>
                <a:latin typeface="+mn-lt"/>
                <a:ea typeface="+mn-ea"/>
                <a:cs typeface="+mn-cs"/>
                <a:sym typeface="Helvetica"/>
              </a:defRPr>
            </a:lvl3pPr>
            <a:lvl4pPr marL="1875970" marR="254000" indent="-478970" defTabSz="1219200">
              <a:lnSpc>
                <a:spcPct val="100000"/>
              </a:lnSpc>
              <a:spcBef>
                <a:spcPts val="3100"/>
              </a:spcBef>
              <a:buClrTx/>
              <a:defRPr sz="6600" b="1">
                <a:solidFill>
                  <a:srgbClr val="FFA600"/>
                </a:solidFill>
                <a:uFill>
                  <a:solidFill>
                    <a:srgbClr val="5B88A5"/>
                  </a:solidFill>
                </a:uFill>
                <a:latin typeface="+mn-lt"/>
                <a:ea typeface="+mn-ea"/>
                <a:cs typeface="+mn-cs"/>
                <a:sym typeface="Helvetica"/>
              </a:defRPr>
            </a:lvl4pPr>
            <a:lvl5pPr marL="2256970" marR="254000" indent="-478970" defTabSz="1219200">
              <a:lnSpc>
                <a:spcPct val="100000"/>
              </a:lnSpc>
              <a:spcBef>
                <a:spcPts val="3100"/>
              </a:spcBef>
              <a:buClrTx/>
              <a:defRPr sz="6600" b="1">
                <a:solidFill>
                  <a:srgbClr val="FFA600"/>
                </a:solidFill>
                <a:uFill>
                  <a:solidFill>
                    <a:srgbClr val="5B88A5"/>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296" name="East Bay Express Cover Story, January 2006"/>
          <p:cNvSpPr/>
          <p:nvPr/>
        </p:nvSpPr>
        <p:spPr>
          <a:xfrm>
            <a:off x="6857330" y="7766312"/>
            <a:ext cx="9395616" cy="376235"/>
          </a:xfrm>
          <a:prstGeom prst="rect">
            <a:avLst/>
          </a:prstGeom>
          <a:solidFill>
            <a:srgbClr val="0A243C">
              <a:alpha val="88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6" tIns="35716" rIns="35716" bIns="35716" anchor="ctr">
            <a:spAutoFit/>
          </a:bodyPr>
          <a:lstStyle>
            <a:lvl1pPr indent="571500" defTabSz="547687">
              <a:spcBef>
                <a:spcPts val="3900"/>
              </a:spcBef>
              <a:defRPr sz="2000">
                <a:solidFill>
                  <a:srgbClr val="FFFFFF"/>
                </a:solidFill>
                <a:latin typeface="Helvetica Light"/>
                <a:ea typeface="Helvetica Light"/>
                <a:cs typeface="Helvetica Light"/>
                <a:sym typeface="Helvetica Light"/>
              </a:defRPr>
            </a:lvl1pPr>
          </a:lstStyle>
          <a:p>
            <a:r>
              <a:t>East Bay Express Cover Story, January 2006</a:t>
            </a:r>
          </a:p>
        </p:txBody>
      </p:sp>
      <p:sp>
        <p:nvSpPr>
          <p:cNvPr id="2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Slide 2">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Image"/>
          <p:cNvSpPr>
            <a:spLocks noGrp="1"/>
          </p:cNvSpPr>
          <p:nvPr>
            <p:ph type="pic" idx="21"/>
          </p:nvPr>
        </p:nvSpPr>
        <p:spPr>
          <a:xfrm>
            <a:off x="4405" y="-1362359"/>
            <a:ext cx="16247190" cy="12185392"/>
          </a:xfrm>
          <a:prstGeom prst="rect">
            <a:avLst/>
          </a:prstGeom>
        </p:spPr>
        <p:txBody>
          <a:bodyPr lIns="91439" tIns="45719" rIns="91439" bIns="45719" anchor="t"/>
          <a:lstStyle/>
          <a:p>
            <a:endParaRPr/>
          </a:p>
        </p:txBody>
      </p:sp>
      <p:sp>
        <p:nvSpPr>
          <p:cNvPr id="32" name="Rectangle"/>
          <p:cNvSpPr/>
          <p:nvPr/>
        </p:nvSpPr>
        <p:spPr>
          <a:xfrm>
            <a:off x="-19011" y="6072184"/>
            <a:ext cx="14820902" cy="837621"/>
          </a:xfrm>
          <a:prstGeom prst="rect">
            <a:avLst/>
          </a:prstGeom>
          <a:solidFill>
            <a:srgbClr val="000000">
              <a:alpha val="0"/>
            </a:srgbClr>
          </a:solidFill>
          <a:ln w="12700">
            <a:miter lim="400000"/>
          </a:ln>
        </p:spPr>
        <p:txBody>
          <a:bodyPr lIns="50800" tIns="50800" rIns="50800" bIns="50800" anchor="ctr"/>
          <a:lstStyle/>
          <a:p>
            <a:pPr algn="ctr" defTabSz="546100">
              <a:defRPr sz="3200">
                <a:solidFill>
                  <a:srgbClr val="FFFFFF"/>
                </a:solidFill>
                <a:latin typeface="Gill Sans Light"/>
                <a:ea typeface="Gill Sans Light"/>
                <a:cs typeface="Gill Sans Light"/>
                <a:sym typeface="Gill Sans Light"/>
              </a:defRPr>
            </a:pPr>
            <a:endParaRPr/>
          </a:p>
        </p:txBody>
      </p:sp>
      <p:sp>
        <p:nvSpPr>
          <p:cNvPr id="33" name="Body Level One…"/>
          <p:cNvSpPr txBox="1">
            <a:spLocks noGrp="1"/>
          </p:cNvSpPr>
          <p:nvPr>
            <p:ph type="body" sz="quarter" idx="1"/>
          </p:nvPr>
        </p:nvSpPr>
        <p:spPr>
          <a:xfrm>
            <a:off x="410011" y="5951242"/>
            <a:ext cx="1770859" cy="1079503"/>
          </a:xfrm>
          <a:prstGeom prst="rect">
            <a:avLst/>
          </a:prstGeom>
        </p:spPr>
        <p:txBody>
          <a:bodyPr>
            <a:normAutofit/>
          </a:bodyPr>
          <a:lstStyle>
            <a:lvl1pPr marL="0" indent="0" algn="ctr">
              <a:lnSpc>
                <a:spcPct val="100000"/>
              </a:lnSpc>
              <a:spcBef>
                <a:spcPts val="0"/>
              </a:spcBef>
              <a:buClrTx/>
              <a:buSzTx/>
              <a:buNone/>
              <a:defRPr sz="6400" b="1">
                <a:solidFill>
                  <a:srgbClr val="FFF3D9"/>
                </a:solidFill>
                <a:latin typeface="+mn-lt"/>
                <a:ea typeface="+mn-ea"/>
                <a:cs typeface="+mn-cs"/>
                <a:sym typeface="Helvetica"/>
              </a:defRPr>
            </a:lvl1pPr>
            <a:lvl2pPr marL="845457" indent="-464457" algn="ctr">
              <a:lnSpc>
                <a:spcPct val="100000"/>
              </a:lnSpc>
              <a:spcBef>
                <a:spcPts val="0"/>
              </a:spcBef>
              <a:buClrTx/>
              <a:defRPr sz="6400" b="1">
                <a:solidFill>
                  <a:srgbClr val="FFF3D9"/>
                </a:solidFill>
                <a:latin typeface="+mn-lt"/>
                <a:ea typeface="+mn-ea"/>
                <a:cs typeface="+mn-cs"/>
                <a:sym typeface="Helvetica"/>
              </a:defRPr>
            </a:lvl2pPr>
            <a:lvl3pPr marL="1226457" indent="-464457" algn="ctr">
              <a:lnSpc>
                <a:spcPct val="100000"/>
              </a:lnSpc>
              <a:spcBef>
                <a:spcPts val="0"/>
              </a:spcBef>
              <a:buClrTx/>
              <a:defRPr sz="6400" b="1">
                <a:solidFill>
                  <a:srgbClr val="FFF3D9"/>
                </a:solidFill>
                <a:latin typeface="+mn-lt"/>
                <a:ea typeface="+mn-ea"/>
                <a:cs typeface="+mn-cs"/>
                <a:sym typeface="Helvetica"/>
              </a:defRPr>
            </a:lvl3pPr>
            <a:lvl4pPr marL="1607457" indent="-464457" algn="ctr">
              <a:lnSpc>
                <a:spcPct val="100000"/>
              </a:lnSpc>
              <a:spcBef>
                <a:spcPts val="0"/>
              </a:spcBef>
              <a:buClrTx/>
              <a:defRPr sz="6400" b="1">
                <a:solidFill>
                  <a:srgbClr val="FFF3D9"/>
                </a:solidFill>
                <a:latin typeface="+mn-lt"/>
                <a:ea typeface="+mn-ea"/>
                <a:cs typeface="+mn-cs"/>
                <a:sym typeface="Helvetica"/>
              </a:defRPr>
            </a:lvl4pPr>
            <a:lvl5pPr marL="1988456" indent="-464457" algn="ctr">
              <a:lnSpc>
                <a:spcPct val="100000"/>
              </a:lnSpc>
              <a:spcBef>
                <a:spcPts val="0"/>
              </a:spcBef>
              <a:buClrTx/>
              <a:defRPr sz="6400" b="1">
                <a:solidFill>
                  <a:srgbClr val="FFF3D9"/>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4" name="Rick Jacobus, Street Level Advisors"/>
          <p:cNvSpPr txBox="1">
            <a:spLocks noGrp="1"/>
          </p:cNvSpPr>
          <p:nvPr>
            <p:ph type="body" sz="quarter" idx="22"/>
          </p:nvPr>
        </p:nvSpPr>
        <p:spPr>
          <a:xfrm>
            <a:off x="405646" y="7678177"/>
            <a:ext cx="14094678" cy="685803"/>
          </a:xfrm>
          <a:prstGeom prst="rect">
            <a:avLst/>
          </a:prstGeom>
        </p:spPr>
        <p:txBody>
          <a:bodyPr>
            <a:normAutofit/>
          </a:bodyPr>
          <a:lstStyle/>
          <a:p>
            <a:pPr marL="292608" indent="-292608" defTabSz="524255">
              <a:spcBef>
                <a:spcPts val="3400"/>
              </a:spcBef>
              <a:defRPr sz="4032"/>
            </a:pPr>
            <a:endParaRPr/>
          </a:p>
        </p:txBody>
      </p:sp>
      <p:sp>
        <p:nvSpPr>
          <p:cNvPr id="35" name="Subhead"/>
          <p:cNvSpPr txBox="1">
            <a:spLocks noGrp="1"/>
          </p:cNvSpPr>
          <p:nvPr>
            <p:ph type="body" sz="quarter" idx="23"/>
          </p:nvPr>
        </p:nvSpPr>
        <p:spPr>
          <a:xfrm>
            <a:off x="462447" y="6951091"/>
            <a:ext cx="2072211" cy="685803"/>
          </a:xfrm>
          <a:prstGeom prst="rect">
            <a:avLst/>
          </a:prstGeom>
        </p:spPr>
        <p:txBody>
          <a:bodyPr>
            <a:normAutofit/>
          </a:bodyPr>
          <a:lstStyle/>
          <a:p>
            <a:pPr marL="292608" indent="-292608" defTabSz="524255">
              <a:spcBef>
                <a:spcPts val="3400"/>
              </a:spcBef>
              <a:defRPr sz="4032"/>
            </a:pPr>
            <a:endParaRPr/>
          </a:p>
        </p:txBody>
      </p:sp>
      <p:pic>
        <p:nvPicPr>
          <p:cNvPr id="36" name="StreetLevelLogo300.png" descr="StreetLevelLogo300.png"/>
          <p:cNvPicPr>
            <a:picLocks noChangeAspect="1"/>
          </p:cNvPicPr>
          <p:nvPr/>
        </p:nvPicPr>
        <p:blipFill>
          <a:blip r:embed="rId3"/>
          <a:stretch>
            <a:fillRect/>
          </a:stretch>
        </p:blipFill>
        <p:spPr>
          <a:xfrm>
            <a:off x="13065441" y="-298624"/>
            <a:ext cx="3240991" cy="3240991"/>
          </a:xfrm>
          <a:prstGeom prst="rect">
            <a:avLst/>
          </a:prstGeom>
          <a:ln w="12700">
            <a:miter lim="400000"/>
          </a:ln>
        </p:spPr>
      </p:pic>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q Photo SubHea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4" name="Image"/>
          <p:cNvSpPr>
            <a:spLocks noGrp="1"/>
          </p:cNvSpPr>
          <p:nvPr>
            <p:ph type="pic" idx="21"/>
          </p:nvPr>
        </p:nvSpPr>
        <p:spPr>
          <a:xfrm>
            <a:off x="849193" y="0"/>
            <a:ext cx="14557614" cy="9144000"/>
          </a:xfrm>
          <a:prstGeom prst="rect">
            <a:avLst/>
          </a:prstGeom>
        </p:spPr>
        <p:txBody>
          <a:bodyPr lIns="91439" tIns="45719" rIns="91439" bIns="45719" anchor="t"/>
          <a:lstStyle/>
          <a:p>
            <a:endParaRPr/>
          </a:p>
        </p:txBody>
      </p:sp>
      <p:sp>
        <p:nvSpPr>
          <p:cNvPr id="305" name="Body Level One…"/>
          <p:cNvSpPr txBox="1">
            <a:spLocks noGrp="1"/>
          </p:cNvSpPr>
          <p:nvPr>
            <p:ph type="body" sz="quarter" idx="1"/>
          </p:nvPr>
        </p:nvSpPr>
        <p:spPr>
          <a:xfrm>
            <a:off x="6857330" y="7766311"/>
            <a:ext cx="9395616" cy="376241"/>
          </a:xfrm>
          <a:prstGeom prst="rect">
            <a:avLst/>
          </a:prstGeom>
          <a:solidFill>
            <a:srgbClr val="0A243C">
              <a:alpha val="88000"/>
            </a:srgbClr>
          </a:solidFill>
        </p:spPr>
        <p:txBody>
          <a:bodyPr lIns="35716" tIns="35716" rIns="35716" bIns="35716">
            <a:normAutofit/>
          </a:bodyPr>
          <a:lstStyle>
            <a:lvl1pPr marL="0" indent="571500" defTabSz="547687">
              <a:lnSpc>
                <a:spcPct val="100000"/>
              </a:lnSpc>
              <a:spcBef>
                <a:spcPts val="3900"/>
              </a:spcBef>
              <a:buClrTx/>
              <a:buSzTx/>
              <a:buNone/>
              <a:defRPr sz="2000">
                <a:solidFill>
                  <a:srgbClr val="FFFFFF"/>
                </a:solidFill>
                <a:latin typeface="Helvetica Light"/>
                <a:ea typeface="Helvetica Light"/>
                <a:cs typeface="Helvetica Light"/>
                <a:sym typeface="Helvetica Light"/>
              </a:defRPr>
            </a:lvl1pPr>
            <a:lvl2pPr marL="1669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2pPr>
            <a:lvl3pPr marL="2050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3pPr>
            <a:lvl4pPr marL="2431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4pPr>
            <a:lvl5pPr marL="2812141" indent="-145141" defTabSz="547687">
              <a:lnSpc>
                <a:spcPct val="100000"/>
              </a:lnSpc>
              <a:spcBef>
                <a:spcPts val="3900"/>
              </a:spcBef>
              <a:buClrTx/>
              <a:defRPr sz="20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 Photos">
    <p:bg>
      <p:bgPr>
        <a:solidFill>
          <a:srgbClr val="7889A0"/>
        </a:solidFill>
        <a:effectLst/>
      </p:bgPr>
    </p:bg>
    <p:spTree>
      <p:nvGrpSpPr>
        <p:cNvPr id="1" name=""/>
        <p:cNvGrpSpPr/>
        <p:nvPr/>
      </p:nvGrpSpPr>
      <p:grpSpPr>
        <a:xfrm>
          <a:off x="0" y="0"/>
          <a:ext cx="0" cy="0"/>
          <a:chOff x="0" y="0"/>
          <a:chExt cx="0" cy="0"/>
        </a:xfrm>
      </p:grpSpPr>
      <p:sp>
        <p:nvSpPr>
          <p:cNvPr id="313" name="Image"/>
          <p:cNvSpPr>
            <a:spLocks noGrp="1"/>
          </p:cNvSpPr>
          <p:nvPr>
            <p:ph type="pic" idx="21"/>
          </p:nvPr>
        </p:nvSpPr>
        <p:spPr>
          <a:xfrm>
            <a:off x="3798079" y="576064"/>
            <a:ext cx="12723380" cy="7991872"/>
          </a:xfrm>
          <a:prstGeom prst="rect">
            <a:avLst/>
          </a:prstGeom>
          <a:ln w="25400">
            <a:solidFill>
              <a:srgbClr val="535353"/>
            </a:solidFill>
          </a:ln>
          <a:effectLst>
            <a:outerShdw blurRad="50800" dist="38100" dir="2467984" rotWithShape="0">
              <a:srgbClr val="FFFFFF">
                <a:alpha val="62647"/>
              </a:srgbClr>
            </a:outerShdw>
          </a:effectLst>
        </p:spPr>
        <p:txBody>
          <a:bodyPr lIns="91439" tIns="45719" rIns="91439" bIns="45719" anchor="t"/>
          <a:lstStyle/>
          <a:p>
            <a:endParaRPr/>
          </a:p>
        </p:txBody>
      </p:sp>
      <p:sp>
        <p:nvSpPr>
          <p:cNvPr id="314" name="Image"/>
          <p:cNvSpPr>
            <a:spLocks noGrp="1"/>
          </p:cNvSpPr>
          <p:nvPr>
            <p:ph type="pic" sz="quarter" idx="22"/>
          </p:nvPr>
        </p:nvSpPr>
        <p:spPr>
          <a:xfrm>
            <a:off x="444016" y="2470150"/>
            <a:ext cx="6355201" cy="4203700"/>
          </a:xfrm>
          <a:prstGeom prst="rect">
            <a:avLst/>
          </a:prstGeom>
          <a:ln w="25400">
            <a:solidFill>
              <a:srgbClr val="5A5F5E"/>
            </a:solidFill>
          </a:ln>
          <a:effectLst>
            <a:outerShdw blurRad="50800" dist="38100" dir="2520000" rotWithShape="0">
              <a:srgbClr val="FFFFFF">
                <a:alpha val="63000"/>
              </a:srgbClr>
            </a:outerShdw>
          </a:effectLst>
        </p:spPr>
        <p:txBody>
          <a:bodyPr lIns="91439" tIns="45719" rIns="91439" bIns="45719" anchor="t"/>
          <a:lstStyle/>
          <a:p>
            <a:endParaRPr/>
          </a:p>
        </p:txBody>
      </p:sp>
      <p:sp>
        <p:nvSpPr>
          <p:cNvPr id="3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3 Photos">
    <p:bg>
      <p:bgPr>
        <a:solidFill>
          <a:srgbClr val="7889A0"/>
        </a:solidFill>
        <a:effectLst/>
      </p:bgPr>
    </p:bg>
    <p:spTree>
      <p:nvGrpSpPr>
        <p:cNvPr id="1" name=""/>
        <p:cNvGrpSpPr/>
        <p:nvPr/>
      </p:nvGrpSpPr>
      <p:grpSpPr>
        <a:xfrm>
          <a:off x="0" y="0"/>
          <a:ext cx="0" cy="0"/>
          <a:chOff x="0" y="0"/>
          <a:chExt cx="0" cy="0"/>
        </a:xfrm>
      </p:grpSpPr>
      <p:sp>
        <p:nvSpPr>
          <p:cNvPr id="322" name="Image"/>
          <p:cNvSpPr>
            <a:spLocks noGrp="1"/>
          </p:cNvSpPr>
          <p:nvPr>
            <p:ph type="pic" idx="21"/>
          </p:nvPr>
        </p:nvSpPr>
        <p:spPr>
          <a:xfrm>
            <a:off x="4005791" y="1109265"/>
            <a:ext cx="12178753" cy="6925538"/>
          </a:xfrm>
          <a:prstGeom prst="rect">
            <a:avLst/>
          </a:prstGeom>
          <a:ln w="25400">
            <a:solidFill>
              <a:srgbClr val="535353"/>
            </a:solidFill>
          </a:ln>
          <a:effectLst>
            <a:outerShdw blurRad="50800" dist="38100" dir="2467984" rotWithShape="0">
              <a:srgbClr val="FFFFFF">
                <a:alpha val="62647"/>
              </a:srgbClr>
            </a:outerShdw>
          </a:effectLst>
        </p:spPr>
        <p:txBody>
          <a:bodyPr lIns="91439" tIns="45719" rIns="91439" bIns="45719" anchor="t"/>
          <a:lstStyle/>
          <a:p>
            <a:endParaRPr/>
          </a:p>
        </p:txBody>
      </p:sp>
      <p:sp>
        <p:nvSpPr>
          <p:cNvPr id="323" name="Image"/>
          <p:cNvSpPr>
            <a:spLocks noGrp="1"/>
          </p:cNvSpPr>
          <p:nvPr>
            <p:ph type="pic" sz="quarter" idx="22"/>
          </p:nvPr>
        </p:nvSpPr>
        <p:spPr>
          <a:xfrm>
            <a:off x="442879" y="609154"/>
            <a:ext cx="6355203" cy="4203702"/>
          </a:xfrm>
          <a:prstGeom prst="rect">
            <a:avLst/>
          </a:prstGeom>
          <a:ln w="25400">
            <a:solidFill>
              <a:srgbClr val="535353"/>
            </a:solidFill>
          </a:ln>
          <a:effectLst>
            <a:outerShdw blurRad="50800" dist="38100" dir="2467984" rotWithShape="0">
              <a:srgbClr val="FFFFFF">
                <a:alpha val="62647"/>
              </a:srgbClr>
            </a:outerShdw>
          </a:effectLst>
        </p:spPr>
        <p:txBody>
          <a:bodyPr lIns="91439" tIns="45719" rIns="91439" bIns="45719" anchor="t"/>
          <a:lstStyle/>
          <a:p>
            <a:endParaRPr/>
          </a:p>
        </p:txBody>
      </p:sp>
      <p:sp>
        <p:nvSpPr>
          <p:cNvPr id="324" name="Image"/>
          <p:cNvSpPr>
            <a:spLocks noGrp="1"/>
          </p:cNvSpPr>
          <p:nvPr>
            <p:ph type="pic" sz="quarter" idx="23"/>
          </p:nvPr>
        </p:nvSpPr>
        <p:spPr>
          <a:xfrm>
            <a:off x="1320219" y="4953672"/>
            <a:ext cx="2761108" cy="3941982"/>
          </a:xfrm>
          <a:prstGeom prst="rect">
            <a:avLst/>
          </a:prstGeom>
          <a:ln w="25400">
            <a:solidFill>
              <a:srgbClr val="535353"/>
            </a:solidFill>
          </a:ln>
          <a:effectLst>
            <a:outerShdw blurRad="50800" dist="38100" dir="2467984" rotWithShape="0">
              <a:srgbClr val="FFFFFF">
                <a:alpha val="62647"/>
              </a:srgbClr>
            </a:outerShdw>
          </a:effectLst>
        </p:spPr>
        <p:txBody>
          <a:bodyPr lIns="91439" tIns="45719" rIns="91439" bIns="45719" anchor="t"/>
          <a:lstStyle/>
          <a:p>
            <a:endParaRPr/>
          </a:p>
        </p:txBody>
      </p:sp>
      <p:sp>
        <p:nvSpPr>
          <p:cNvPr id="3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Med Blue Photo 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2" name="Image"/>
          <p:cNvSpPr>
            <a:spLocks noGrp="1"/>
          </p:cNvSpPr>
          <p:nvPr>
            <p:ph type="pic" idx="21"/>
          </p:nvPr>
        </p:nvSpPr>
        <p:spPr>
          <a:xfrm>
            <a:off x="6503503" y="710008"/>
            <a:ext cx="10298777" cy="7724083"/>
          </a:xfrm>
          <a:prstGeom prst="rect">
            <a:avLst/>
          </a:prstGeom>
        </p:spPr>
        <p:txBody>
          <a:bodyPr lIns="91439" tIns="45719" rIns="91439" bIns="45719" anchor="t"/>
          <a:lstStyle/>
          <a:p>
            <a:endParaRPr/>
          </a:p>
        </p:txBody>
      </p:sp>
      <p:sp>
        <p:nvSpPr>
          <p:cNvPr id="333" name="Body Level One…"/>
          <p:cNvSpPr txBox="1">
            <a:spLocks noGrp="1"/>
          </p:cNvSpPr>
          <p:nvPr>
            <p:ph type="body" sz="quarter" idx="1"/>
          </p:nvPr>
        </p:nvSpPr>
        <p:spPr>
          <a:xfrm>
            <a:off x="1329585" y="1234251"/>
            <a:ext cx="5372564" cy="1270003"/>
          </a:xfrm>
          <a:prstGeom prst="rect">
            <a:avLst/>
          </a:prstGeom>
          <a:solidFill>
            <a:srgbClr val="0A243C"/>
          </a:solidFill>
        </p:spPr>
        <p:txBody>
          <a:bodyPr lIns="127000" tIns="127000" rIns="127000" bIns="127000">
            <a:normAutofit/>
          </a:bodyPr>
          <a:lstStyle>
            <a:lvl1pPr marL="0" marR="254000" indent="254000" defTabSz="1219200">
              <a:lnSpc>
                <a:spcPct val="100000"/>
              </a:lnSpc>
              <a:spcBef>
                <a:spcPts val="3100"/>
              </a:spcBef>
              <a:buClrTx/>
              <a:buSzTx/>
              <a:buNone/>
              <a:defRPr sz="4000">
                <a:solidFill>
                  <a:srgbClr val="FFA600"/>
                </a:solidFill>
                <a:uFill>
                  <a:solidFill>
                    <a:srgbClr val="FF9400"/>
                  </a:solidFill>
                </a:uFill>
                <a:latin typeface="+mn-lt"/>
                <a:ea typeface="+mn-ea"/>
                <a:cs typeface="+mn-cs"/>
                <a:sym typeface="Helvetica"/>
              </a:defRPr>
            </a:lvl1pPr>
            <a:lvl2pPr marL="925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2pPr>
            <a:lvl3pPr marL="1306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3pPr>
            <a:lvl4pPr marL="1687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4pPr>
            <a:lvl5pPr marL="2068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34" name="Each of our organizations has conducted key research into the causes and most promising solutions to this problem.…"/>
          <p:cNvSpPr txBox="1">
            <a:spLocks noGrp="1"/>
          </p:cNvSpPr>
          <p:nvPr>
            <p:ph type="body" sz="quarter" idx="22"/>
          </p:nvPr>
        </p:nvSpPr>
        <p:spPr>
          <a:xfrm>
            <a:off x="1348864" y="3098381"/>
            <a:ext cx="5334004" cy="5204224"/>
          </a:xfrm>
          <a:prstGeom prst="rect">
            <a:avLst/>
          </a:prstGeom>
        </p:spPr>
        <p:txBody>
          <a:bodyPr anchor="t">
            <a:normAutofit/>
          </a:bodyPr>
          <a:lstStyle/>
          <a:p>
            <a:endParaRPr/>
          </a:p>
        </p:txBody>
      </p:sp>
      <p:sp>
        <p:nvSpPr>
          <p:cNvPr id="3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Med Blue Photo 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2" name="Image"/>
          <p:cNvSpPr>
            <a:spLocks noGrp="1"/>
          </p:cNvSpPr>
          <p:nvPr>
            <p:ph type="pic" idx="21"/>
          </p:nvPr>
        </p:nvSpPr>
        <p:spPr>
          <a:xfrm>
            <a:off x="-1107265" y="710008"/>
            <a:ext cx="10298777" cy="7724083"/>
          </a:xfrm>
          <a:prstGeom prst="rect">
            <a:avLst/>
          </a:prstGeom>
        </p:spPr>
        <p:txBody>
          <a:bodyPr lIns="91439" tIns="45719" rIns="91439" bIns="45719" anchor="t"/>
          <a:lstStyle/>
          <a:p>
            <a:endParaRPr/>
          </a:p>
        </p:txBody>
      </p:sp>
      <p:sp>
        <p:nvSpPr>
          <p:cNvPr id="343" name="Body Level One…"/>
          <p:cNvSpPr txBox="1">
            <a:spLocks noGrp="1"/>
          </p:cNvSpPr>
          <p:nvPr>
            <p:ph type="body" sz="quarter" idx="1"/>
          </p:nvPr>
        </p:nvSpPr>
        <p:spPr>
          <a:xfrm>
            <a:off x="8966517" y="878651"/>
            <a:ext cx="5372566" cy="1270003"/>
          </a:xfrm>
          <a:prstGeom prst="rect">
            <a:avLst/>
          </a:prstGeom>
          <a:solidFill>
            <a:srgbClr val="0A243C"/>
          </a:solidFill>
        </p:spPr>
        <p:txBody>
          <a:bodyPr lIns="127000" tIns="127000" rIns="127000" bIns="127000">
            <a:normAutofit/>
          </a:bodyPr>
          <a:lstStyle>
            <a:lvl1pPr marL="0" marR="254000" indent="254000" defTabSz="1219200">
              <a:lnSpc>
                <a:spcPct val="100000"/>
              </a:lnSpc>
              <a:spcBef>
                <a:spcPts val="3100"/>
              </a:spcBef>
              <a:buClrTx/>
              <a:buSzTx/>
              <a:buNone/>
              <a:defRPr sz="4000">
                <a:solidFill>
                  <a:srgbClr val="FFA600"/>
                </a:solidFill>
                <a:uFill>
                  <a:solidFill>
                    <a:srgbClr val="FF9400"/>
                  </a:solidFill>
                </a:uFill>
                <a:latin typeface="+mn-lt"/>
                <a:ea typeface="+mn-ea"/>
                <a:cs typeface="+mn-cs"/>
                <a:sym typeface="Helvetica"/>
              </a:defRPr>
            </a:lvl1pPr>
            <a:lvl2pPr marL="925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2pPr>
            <a:lvl3pPr marL="1306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3pPr>
            <a:lvl4pPr marL="1687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4pPr>
            <a:lvl5pPr marL="2068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44" name="Each of our organizations has conducted key research into the causes and most promising solutions to this problem.…"/>
          <p:cNvSpPr txBox="1">
            <a:spLocks noGrp="1"/>
          </p:cNvSpPr>
          <p:nvPr>
            <p:ph type="body" sz="quarter" idx="22"/>
          </p:nvPr>
        </p:nvSpPr>
        <p:spPr>
          <a:xfrm>
            <a:off x="8985800" y="3216914"/>
            <a:ext cx="5334003" cy="5204224"/>
          </a:xfrm>
          <a:prstGeom prst="rect">
            <a:avLst/>
          </a:prstGeom>
        </p:spPr>
        <p:txBody>
          <a:bodyPr anchor="t">
            <a:normAutofit/>
          </a:bodyPr>
          <a:lstStyle/>
          <a:p>
            <a:endParaRPr/>
          </a:p>
        </p:txBody>
      </p:sp>
      <p:sp>
        <p:nvSpPr>
          <p:cNvPr id="3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Med Blue w/ ca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2" name="Image"/>
          <p:cNvSpPr>
            <a:spLocks noGrp="1"/>
          </p:cNvSpPr>
          <p:nvPr>
            <p:ph type="pic" idx="21"/>
          </p:nvPr>
        </p:nvSpPr>
        <p:spPr>
          <a:xfrm>
            <a:off x="-1036610" y="793750"/>
            <a:ext cx="10075169" cy="7556376"/>
          </a:xfrm>
          <a:prstGeom prst="rect">
            <a:avLst/>
          </a:prstGeom>
        </p:spPr>
        <p:txBody>
          <a:bodyPr lIns="91439" tIns="45719" rIns="91439" bIns="45719" anchor="t"/>
          <a:lstStyle/>
          <a:p>
            <a:endParaRPr/>
          </a:p>
        </p:txBody>
      </p:sp>
      <p:sp>
        <p:nvSpPr>
          <p:cNvPr id="353" name="Body Level One…"/>
          <p:cNvSpPr txBox="1">
            <a:spLocks noGrp="1"/>
          </p:cNvSpPr>
          <p:nvPr>
            <p:ph type="body" sz="quarter" idx="1"/>
          </p:nvPr>
        </p:nvSpPr>
        <p:spPr>
          <a:xfrm>
            <a:off x="8983643" y="881680"/>
            <a:ext cx="5982099" cy="1270001"/>
          </a:xfrm>
          <a:prstGeom prst="rect">
            <a:avLst/>
          </a:prstGeom>
          <a:solidFill>
            <a:srgbClr val="0A243C"/>
          </a:solidFill>
        </p:spPr>
        <p:txBody>
          <a:bodyPr lIns="127000" tIns="127000" rIns="127000" bIns="127000">
            <a:normAutofit/>
          </a:bodyPr>
          <a:lstStyle>
            <a:lvl1pPr marL="0" marR="254000" indent="254000" defTabSz="1219200">
              <a:lnSpc>
                <a:spcPct val="100000"/>
              </a:lnSpc>
              <a:spcBef>
                <a:spcPts val="3100"/>
              </a:spcBef>
              <a:buClrTx/>
              <a:buSzTx/>
              <a:buNone/>
              <a:defRPr sz="4000">
                <a:solidFill>
                  <a:srgbClr val="FFA600"/>
                </a:solidFill>
                <a:uFill>
                  <a:solidFill>
                    <a:srgbClr val="FF9400"/>
                  </a:solidFill>
                </a:uFill>
                <a:latin typeface="+mn-lt"/>
                <a:ea typeface="+mn-ea"/>
                <a:cs typeface="+mn-cs"/>
                <a:sym typeface="Helvetica"/>
              </a:defRPr>
            </a:lvl1pPr>
            <a:lvl2pPr marL="925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2pPr>
            <a:lvl3pPr marL="1306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3pPr>
            <a:lvl4pPr marL="1687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4pPr>
            <a:lvl5pPr marL="2068284" marR="254000" indent="-290284"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54" name="Blurb goes here"/>
          <p:cNvSpPr txBox="1">
            <a:spLocks noGrp="1"/>
          </p:cNvSpPr>
          <p:nvPr>
            <p:ph type="body" sz="quarter" idx="22"/>
          </p:nvPr>
        </p:nvSpPr>
        <p:spPr>
          <a:xfrm>
            <a:off x="8983643" y="2410823"/>
            <a:ext cx="5982100" cy="3761650"/>
          </a:xfrm>
          <a:prstGeom prst="rect">
            <a:avLst/>
          </a:prstGeom>
        </p:spPr>
        <p:txBody>
          <a:bodyPr anchor="t">
            <a:normAutofit/>
          </a:bodyPr>
          <a:lstStyle/>
          <a:p>
            <a:endParaRPr/>
          </a:p>
        </p:txBody>
      </p:sp>
      <p:sp>
        <p:nvSpPr>
          <p:cNvPr id="355" name="Caption goes here"/>
          <p:cNvSpPr>
            <a:spLocks noGrp="1"/>
          </p:cNvSpPr>
          <p:nvPr>
            <p:ph type="body" sz="quarter" idx="23"/>
          </p:nvPr>
        </p:nvSpPr>
        <p:spPr>
          <a:xfrm>
            <a:off x="8984022" y="6431614"/>
            <a:ext cx="5981343" cy="1812863"/>
          </a:xfrm>
          <a:prstGeom prst="rect">
            <a:avLst/>
          </a:prstGeom>
          <a:solidFill>
            <a:srgbClr val="0A243C">
              <a:alpha val="68000"/>
            </a:srgbClr>
          </a:solidFill>
        </p:spPr>
        <p:txBody>
          <a:bodyPr lIns="0" tIns="0" rIns="0" bIns="0">
            <a:normAutofit/>
          </a:bodyPr>
          <a:lstStyle/>
          <a:p>
            <a:endParaRPr/>
          </a:p>
        </p:txBody>
      </p:sp>
      <p:sp>
        <p:nvSpPr>
          <p:cNvPr id="3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Med Blue w/ Lis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3" name="Body Level One…"/>
          <p:cNvSpPr txBox="1">
            <a:spLocks noGrp="1"/>
          </p:cNvSpPr>
          <p:nvPr>
            <p:ph type="body" sz="quarter" idx="1"/>
          </p:nvPr>
        </p:nvSpPr>
        <p:spPr>
          <a:xfrm>
            <a:off x="0" y="1279384"/>
            <a:ext cx="5865003" cy="1270001"/>
          </a:xfrm>
          <a:prstGeom prst="rect">
            <a:avLst/>
          </a:prstGeom>
          <a:solidFill>
            <a:srgbClr val="0A243C"/>
          </a:solidFill>
        </p:spPr>
        <p:txBody>
          <a:bodyPr lIns="127000" tIns="127000" rIns="127000" bIns="127000">
            <a:normAutofit/>
          </a:bodyPr>
          <a:lstStyle>
            <a:lvl1pPr marL="0" marR="254000" indent="254000" algn="r" defTabSz="1219200">
              <a:lnSpc>
                <a:spcPct val="100000"/>
              </a:lnSpc>
              <a:spcBef>
                <a:spcPts val="3100"/>
              </a:spcBef>
              <a:buClrTx/>
              <a:buSzTx/>
              <a:buNone/>
              <a:defRPr sz="4000">
                <a:solidFill>
                  <a:srgbClr val="FFA600"/>
                </a:solidFill>
                <a:uFill>
                  <a:solidFill>
                    <a:srgbClr val="FF9400"/>
                  </a:solidFill>
                </a:uFill>
                <a:latin typeface="+mn-lt"/>
                <a:ea typeface="+mn-ea"/>
                <a:cs typeface="+mn-cs"/>
                <a:sym typeface="Helvetica"/>
              </a:defRPr>
            </a:lvl1pPr>
            <a:lvl2pPr marL="925284" marR="254000" indent="-290284" algn="r"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2pPr>
            <a:lvl3pPr marL="1306284" marR="254000" indent="-290284" algn="r"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3pPr>
            <a:lvl4pPr marL="1687284" marR="254000" indent="-290284" algn="r"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4pPr>
            <a:lvl5pPr marL="2068284" marR="254000" indent="-290284" algn="r" defTabSz="1219200">
              <a:lnSpc>
                <a:spcPct val="100000"/>
              </a:lnSpc>
              <a:spcBef>
                <a:spcPts val="3100"/>
              </a:spcBef>
              <a:buClrTx/>
              <a:defRPr sz="4000">
                <a:solidFill>
                  <a:srgbClr val="FFA600"/>
                </a:solidFill>
                <a:uFill>
                  <a:solidFill>
                    <a:srgbClr val="FF9400"/>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64" name="List…"/>
          <p:cNvSpPr txBox="1">
            <a:spLocks noGrp="1"/>
          </p:cNvSpPr>
          <p:nvPr>
            <p:ph type="body" sz="quarter" idx="21"/>
          </p:nvPr>
        </p:nvSpPr>
        <p:spPr>
          <a:xfrm>
            <a:off x="10022651" y="2061631"/>
            <a:ext cx="5056917" cy="5562605"/>
          </a:xfrm>
          <a:prstGeom prst="rect">
            <a:avLst/>
          </a:prstGeom>
        </p:spPr>
        <p:txBody>
          <a:bodyPr>
            <a:normAutofit/>
          </a:bodyPr>
          <a:lstStyle/>
          <a:p>
            <a:endParaRPr/>
          </a:p>
        </p:txBody>
      </p:sp>
      <p:sp>
        <p:nvSpPr>
          <p:cNvPr id="365" name="Blurb detail goes here here here here…"/>
          <p:cNvSpPr txBox="1">
            <a:spLocks noGrp="1"/>
          </p:cNvSpPr>
          <p:nvPr>
            <p:ph type="body" sz="quarter" idx="22"/>
          </p:nvPr>
        </p:nvSpPr>
        <p:spPr>
          <a:xfrm>
            <a:off x="1381719" y="3896354"/>
            <a:ext cx="7170540" cy="4102102"/>
          </a:xfrm>
          <a:prstGeom prst="rect">
            <a:avLst/>
          </a:prstGeom>
        </p:spPr>
        <p:txBody>
          <a:bodyPr anchor="t">
            <a:normAutofit/>
          </a:bodyPr>
          <a:lstStyle/>
          <a:p>
            <a:endParaRPr/>
          </a:p>
        </p:txBody>
      </p:sp>
      <p:sp>
        <p:nvSpPr>
          <p:cNvPr id="3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raph Head Ver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3" name="Attribution"/>
          <p:cNvSpPr/>
          <p:nvPr/>
        </p:nvSpPr>
        <p:spPr>
          <a:xfrm>
            <a:off x="-35327" y="7846390"/>
            <a:ext cx="3245381" cy="376235"/>
          </a:xfrm>
          <a:prstGeom prst="rect">
            <a:avLst/>
          </a:prstGeom>
          <a:solidFill>
            <a:srgbClr val="0A243C">
              <a:alpha val="88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6" tIns="35716" rIns="35716" bIns="35716" anchor="ctr">
            <a:spAutoFit/>
          </a:bodyPr>
          <a:lstStyle>
            <a:lvl1pPr indent="254000" algn="r" defTabSz="547687">
              <a:spcBef>
                <a:spcPts val="3900"/>
              </a:spcBef>
              <a:defRPr sz="2000">
                <a:solidFill>
                  <a:srgbClr val="FFFFFF"/>
                </a:solidFill>
                <a:latin typeface="Helvetica Light"/>
                <a:ea typeface="Helvetica Light"/>
                <a:cs typeface="Helvetica Light"/>
                <a:sym typeface="Helvetica Light"/>
              </a:defRPr>
            </a:lvl1pPr>
          </a:lstStyle>
          <a:p>
            <a:r>
              <a:t>Attribution</a:t>
            </a:r>
          </a:p>
        </p:txBody>
      </p:sp>
      <p:grpSp>
        <p:nvGrpSpPr>
          <p:cNvPr id="376" name="Graph"/>
          <p:cNvGrpSpPr/>
          <p:nvPr/>
        </p:nvGrpSpPr>
        <p:grpSpPr>
          <a:xfrm>
            <a:off x="-33974" y="1219908"/>
            <a:ext cx="8105349" cy="2042737"/>
            <a:chOff x="0" y="0"/>
            <a:chExt cx="8105347" cy="2042736"/>
          </a:xfrm>
        </p:grpSpPr>
        <p:sp>
          <p:nvSpPr>
            <p:cNvPr id="374" name="Rectangle"/>
            <p:cNvSpPr/>
            <p:nvPr/>
          </p:nvSpPr>
          <p:spPr>
            <a:xfrm>
              <a:off x="0" y="0"/>
              <a:ext cx="8105349" cy="2042737"/>
            </a:xfrm>
            <a:prstGeom prst="rect">
              <a:avLst/>
            </a:prstGeom>
            <a:solidFill>
              <a:srgbClr val="0A243C"/>
            </a:solidFill>
            <a:ln w="12700" cap="flat">
              <a:noFill/>
              <a:miter lim="400000"/>
            </a:ln>
            <a:effectLst/>
          </p:spPr>
          <p:txBody>
            <a:bodyPr wrap="square" lIns="50800" tIns="50800" rIns="50800" bIns="50800" numCol="1" anchor="ctr">
              <a:noAutofit/>
            </a:bodyPr>
            <a:lstStyle/>
            <a:p>
              <a:pPr marR="254000" algn="r" defTabSz="1219200">
                <a:spcBef>
                  <a:spcPts val="3100"/>
                </a:spcBef>
                <a:defRPr sz="6600" b="1">
                  <a:solidFill>
                    <a:srgbClr val="FFA600"/>
                  </a:solidFill>
                  <a:uFill>
                    <a:solidFill>
                      <a:srgbClr val="FF9400"/>
                    </a:solidFill>
                  </a:uFill>
                  <a:latin typeface="+mn-lt"/>
                  <a:ea typeface="+mn-ea"/>
                  <a:cs typeface="+mn-cs"/>
                  <a:sym typeface="Helvetica"/>
                </a:defRPr>
              </a:pPr>
              <a:endParaRPr/>
            </a:p>
          </p:txBody>
        </p:sp>
        <p:sp>
          <p:nvSpPr>
            <p:cNvPr id="375" name="Graph"/>
            <p:cNvSpPr txBox="1"/>
            <p:nvPr/>
          </p:nvSpPr>
          <p:spPr>
            <a:xfrm>
              <a:off x="0" y="392718"/>
              <a:ext cx="8105349" cy="12573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7000" tIns="127000" rIns="127000" bIns="127000" numCol="1" anchor="ctr">
              <a:spAutoFit/>
            </a:bodyPr>
            <a:lstStyle>
              <a:lvl1pPr marR="254000" indent="254000" algn="r" defTabSz="1219200">
                <a:spcBef>
                  <a:spcPts val="3100"/>
                </a:spcBef>
                <a:defRPr sz="6600" b="1">
                  <a:solidFill>
                    <a:srgbClr val="FFA600"/>
                  </a:solidFill>
                  <a:uFill>
                    <a:solidFill>
                      <a:srgbClr val="FF9400"/>
                    </a:solidFill>
                  </a:uFill>
                  <a:latin typeface="+mn-lt"/>
                  <a:ea typeface="+mn-ea"/>
                  <a:cs typeface="+mn-cs"/>
                  <a:sym typeface="Helvetica"/>
                </a:defRPr>
              </a:lvl1pPr>
            </a:lstStyle>
            <a:p>
              <a:r>
                <a:t>Graph</a:t>
              </a:r>
            </a:p>
          </p:txBody>
        </p:sp>
      </p:grpSp>
      <p:graphicFrame>
        <p:nvGraphicFramePr>
          <p:cNvPr id="377" name="2D Stacked Column Chart"/>
          <p:cNvGraphicFramePr/>
          <p:nvPr/>
        </p:nvGraphicFramePr>
        <p:xfrm>
          <a:off x="9456825" y="719102"/>
          <a:ext cx="5865765" cy="7514353"/>
        </p:xfrm>
        <a:graphic>
          <a:graphicData uri="http://schemas.openxmlformats.org/drawingml/2006/chart">
            <c:chart xmlns:c="http://schemas.openxmlformats.org/drawingml/2006/chart" xmlns:r="http://schemas.openxmlformats.org/officeDocument/2006/relationships" r:id="rId3"/>
          </a:graphicData>
        </a:graphic>
      </p:graphicFrame>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raph Lan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 name="Body Level One…"/>
          <p:cNvSpPr txBox="1">
            <a:spLocks noGrp="1"/>
          </p:cNvSpPr>
          <p:nvPr>
            <p:ph type="body" sz="quarter" idx="1"/>
          </p:nvPr>
        </p:nvSpPr>
        <p:spPr>
          <a:xfrm>
            <a:off x="4942706" y="517969"/>
            <a:ext cx="6650836" cy="780161"/>
          </a:xfrm>
          <a:prstGeom prst="rect">
            <a:avLst/>
          </a:prstGeom>
        </p:spPr>
        <p:txBody>
          <a:bodyPr>
            <a:normAutofit/>
          </a:bodyPr>
          <a:lstStyle>
            <a:lvl1pPr marL="0" indent="0" algn="ctr">
              <a:lnSpc>
                <a:spcPct val="100000"/>
              </a:lnSpc>
              <a:spcBef>
                <a:spcPts val="0"/>
              </a:spcBef>
              <a:buClrTx/>
              <a:buSzTx/>
              <a:buNone/>
              <a:defRPr sz="4800" b="1">
                <a:solidFill>
                  <a:srgbClr val="535353"/>
                </a:solidFill>
                <a:latin typeface="Arial"/>
                <a:ea typeface="Arial"/>
                <a:cs typeface="Arial"/>
                <a:sym typeface="Arial"/>
              </a:defRPr>
            </a:lvl1pPr>
            <a:lvl2pPr marL="729342" indent="-348341" algn="ctr">
              <a:lnSpc>
                <a:spcPct val="100000"/>
              </a:lnSpc>
              <a:spcBef>
                <a:spcPts val="0"/>
              </a:spcBef>
              <a:buClrTx/>
              <a:defRPr sz="4800" b="1">
                <a:solidFill>
                  <a:srgbClr val="535353"/>
                </a:solidFill>
                <a:latin typeface="Arial"/>
                <a:ea typeface="Arial"/>
                <a:cs typeface="Arial"/>
                <a:sym typeface="Arial"/>
              </a:defRPr>
            </a:lvl2pPr>
            <a:lvl3pPr marL="1110342" indent="-348342" algn="ctr">
              <a:lnSpc>
                <a:spcPct val="100000"/>
              </a:lnSpc>
              <a:spcBef>
                <a:spcPts val="0"/>
              </a:spcBef>
              <a:buClrTx/>
              <a:defRPr sz="4800" b="1">
                <a:solidFill>
                  <a:srgbClr val="535353"/>
                </a:solidFill>
                <a:latin typeface="Arial"/>
                <a:ea typeface="Arial"/>
                <a:cs typeface="Arial"/>
                <a:sym typeface="Arial"/>
              </a:defRPr>
            </a:lvl3pPr>
            <a:lvl4pPr marL="1491342" indent="-348342" algn="ctr">
              <a:lnSpc>
                <a:spcPct val="100000"/>
              </a:lnSpc>
              <a:spcBef>
                <a:spcPts val="0"/>
              </a:spcBef>
              <a:buClrTx/>
              <a:defRPr sz="4800" b="1">
                <a:solidFill>
                  <a:srgbClr val="535353"/>
                </a:solidFill>
                <a:latin typeface="Arial"/>
                <a:ea typeface="Arial"/>
                <a:cs typeface="Arial"/>
                <a:sym typeface="Arial"/>
              </a:defRPr>
            </a:lvl4pPr>
            <a:lvl5pPr marL="1872341" indent="-348342" algn="ctr">
              <a:lnSpc>
                <a:spcPct val="100000"/>
              </a:lnSpc>
              <a:spcBef>
                <a:spcPts val="0"/>
              </a:spcBef>
              <a:buClrTx/>
              <a:defRPr sz="4800" b="1">
                <a:solidFill>
                  <a:srgbClr val="535353"/>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graphicFrame>
        <p:nvGraphicFramePr>
          <p:cNvPr id="386" name="2D Column Chart"/>
          <p:cNvGraphicFramePr/>
          <p:nvPr/>
        </p:nvGraphicFramePr>
        <p:xfrm>
          <a:off x="1272317" y="1905854"/>
          <a:ext cx="12875077" cy="5350101"/>
        </p:xfrm>
        <a:graphic>
          <a:graphicData uri="http://schemas.openxmlformats.org/drawingml/2006/chart">
            <c:chart xmlns:c="http://schemas.openxmlformats.org/drawingml/2006/chart" xmlns:r="http://schemas.openxmlformats.org/officeDocument/2006/relationships" r:id="rId3"/>
          </a:graphicData>
        </a:graphic>
      </p:graphicFrame>
      <p:sp>
        <p:nvSpPr>
          <p:cNvPr id="3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Map">
    <p:bg>
      <p:bgPr>
        <a:solidFill>
          <a:srgbClr val="0A243C">
            <a:alpha val="68000"/>
          </a:srgbClr>
        </a:solidFill>
        <a:effectLst/>
      </p:bgPr>
    </p:bg>
    <p:spTree>
      <p:nvGrpSpPr>
        <p:cNvPr id="1" name=""/>
        <p:cNvGrpSpPr/>
        <p:nvPr/>
      </p:nvGrpSpPr>
      <p:grpSpPr>
        <a:xfrm>
          <a:off x="0" y="0"/>
          <a:ext cx="0" cy="0"/>
          <a:chOff x="0" y="0"/>
          <a:chExt cx="0" cy="0"/>
        </a:xfrm>
      </p:grpSpPr>
      <p:sp>
        <p:nvSpPr>
          <p:cNvPr id="394" name="Body Level One…"/>
          <p:cNvSpPr txBox="1">
            <a:spLocks noGrp="1"/>
          </p:cNvSpPr>
          <p:nvPr>
            <p:ph type="body" sz="quarter" idx="1"/>
          </p:nvPr>
        </p:nvSpPr>
        <p:spPr>
          <a:xfrm>
            <a:off x="-182168" y="492569"/>
            <a:ext cx="6650836" cy="780161"/>
          </a:xfrm>
          <a:prstGeom prst="rect">
            <a:avLst/>
          </a:prstGeom>
        </p:spPr>
        <p:txBody>
          <a:bodyPr>
            <a:normAutofit/>
          </a:bodyPr>
          <a:lstStyle>
            <a:lvl1pPr marL="0" indent="0" algn="ctr">
              <a:lnSpc>
                <a:spcPct val="100000"/>
              </a:lnSpc>
              <a:spcBef>
                <a:spcPts val="0"/>
              </a:spcBef>
              <a:buClrTx/>
              <a:buSzTx/>
              <a:buNone/>
              <a:defRPr sz="4800" b="1">
                <a:solidFill>
                  <a:srgbClr val="FFFFFF"/>
                </a:solidFill>
                <a:latin typeface="Arial"/>
                <a:ea typeface="Arial"/>
                <a:cs typeface="Arial"/>
                <a:sym typeface="Arial"/>
              </a:defRPr>
            </a:lvl1pPr>
            <a:lvl2pPr marL="729342" indent="-348341" algn="ctr">
              <a:lnSpc>
                <a:spcPct val="100000"/>
              </a:lnSpc>
              <a:spcBef>
                <a:spcPts val="0"/>
              </a:spcBef>
              <a:buClrTx/>
              <a:defRPr sz="4800" b="1">
                <a:solidFill>
                  <a:srgbClr val="FFFFFF"/>
                </a:solidFill>
                <a:latin typeface="Arial"/>
                <a:ea typeface="Arial"/>
                <a:cs typeface="Arial"/>
                <a:sym typeface="Arial"/>
              </a:defRPr>
            </a:lvl2pPr>
            <a:lvl3pPr marL="1110342" indent="-348342" algn="ctr">
              <a:lnSpc>
                <a:spcPct val="100000"/>
              </a:lnSpc>
              <a:spcBef>
                <a:spcPts val="0"/>
              </a:spcBef>
              <a:buClrTx/>
              <a:defRPr sz="4800" b="1">
                <a:solidFill>
                  <a:srgbClr val="FFFFFF"/>
                </a:solidFill>
                <a:latin typeface="Arial"/>
                <a:ea typeface="Arial"/>
                <a:cs typeface="Arial"/>
                <a:sym typeface="Arial"/>
              </a:defRPr>
            </a:lvl3pPr>
            <a:lvl4pPr marL="1491342" indent="-348342" algn="ctr">
              <a:lnSpc>
                <a:spcPct val="100000"/>
              </a:lnSpc>
              <a:spcBef>
                <a:spcPts val="0"/>
              </a:spcBef>
              <a:buClrTx/>
              <a:defRPr sz="4800" b="1">
                <a:solidFill>
                  <a:srgbClr val="FFFFFF"/>
                </a:solidFill>
                <a:latin typeface="Arial"/>
                <a:ea typeface="Arial"/>
                <a:cs typeface="Arial"/>
                <a:sym typeface="Arial"/>
              </a:defRPr>
            </a:lvl4pPr>
            <a:lvl5pPr marL="1872341" indent="-348342" algn="ctr">
              <a:lnSpc>
                <a:spcPct val="100000"/>
              </a:lnSpc>
              <a:spcBef>
                <a:spcPts val="0"/>
              </a:spcBef>
              <a:buClrTx/>
              <a:defRPr sz="4800" b="1">
                <a:solidFill>
                  <a:srgbClr val="FFFFFF"/>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5" name="Image"/>
          <p:cNvSpPr>
            <a:spLocks noGrp="1"/>
          </p:cNvSpPr>
          <p:nvPr>
            <p:ph type="pic" idx="21"/>
          </p:nvPr>
        </p:nvSpPr>
        <p:spPr>
          <a:xfrm>
            <a:off x="7696200" y="488950"/>
            <a:ext cx="8039100" cy="8166100"/>
          </a:xfrm>
          <a:prstGeom prst="rect">
            <a:avLst/>
          </a:prstGeom>
        </p:spPr>
        <p:txBody>
          <a:bodyPr lIns="91439" tIns="45719" rIns="91439" bIns="45719" anchor="t"/>
          <a:lstStyle/>
          <a:p>
            <a:endParaRPr/>
          </a:p>
        </p:txBody>
      </p:sp>
      <p:sp>
        <p:nvSpPr>
          <p:cNvPr id="396" name="Beaux Arts Village  Medina…"/>
          <p:cNvSpPr txBox="1">
            <a:spLocks noGrp="1"/>
          </p:cNvSpPr>
          <p:nvPr>
            <p:ph type="body" sz="quarter" idx="22"/>
          </p:nvPr>
        </p:nvSpPr>
        <p:spPr>
          <a:xfrm>
            <a:off x="1638300" y="1763499"/>
            <a:ext cx="3009900" cy="6417102"/>
          </a:xfrm>
          <a:prstGeom prst="rect">
            <a:avLst/>
          </a:prstGeom>
        </p:spPr>
        <p:txBody>
          <a:bodyPr lIns="0" tIns="0" rIns="0" bIns="0">
            <a:normAutofit/>
          </a:bodyPr>
          <a:lstStyle/>
          <a:p>
            <a:endParaRPr/>
          </a:p>
        </p:txBody>
      </p:sp>
      <p:sp>
        <p:nvSpPr>
          <p:cNvPr id="3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at Yellow Head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 name="Image"/>
          <p:cNvSpPr>
            <a:spLocks noGrp="1"/>
          </p:cNvSpPr>
          <p:nvPr>
            <p:ph type="pic" sz="quarter" idx="21"/>
          </p:nvPr>
        </p:nvSpPr>
        <p:spPr>
          <a:xfrm>
            <a:off x="1863332" y="3213249"/>
            <a:ext cx="11094764" cy="1197818"/>
          </a:xfrm>
          <a:prstGeom prst="rect">
            <a:avLst/>
          </a:prstGeom>
        </p:spPr>
        <p:txBody>
          <a:bodyPr lIns="91439" tIns="45719" rIns="91439" bIns="45719" anchor="t"/>
          <a:lstStyle/>
          <a:p>
            <a:endParaRPr/>
          </a:p>
        </p:txBody>
      </p:sp>
      <p:sp>
        <p:nvSpPr>
          <p:cNvPr id="45" name="Image"/>
          <p:cNvSpPr>
            <a:spLocks noGrp="1"/>
          </p:cNvSpPr>
          <p:nvPr>
            <p:ph type="pic" sz="quarter" idx="22"/>
          </p:nvPr>
        </p:nvSpPr>
        <p:spPr>
          <a:xfrm>
            <a:off x="-5547396" y="7313958"/>
            <a:ext cx="11094764" cy="1197818"/>
          </a:xfrm>
          <a:prstGeom prst="rect">
            <a:avLst/>
          </a:prstGeom>
        </p:spPr>
        <p:txBody>
          <a:bodyPr lIns="91439" tIns="45719" rIns="91439" bIns="45719" anchor="t"/>
          <a:lstStyle/>
          <a:p>
            <a:endParaRPr/>
          </a:p>
        </p:txBody>
      </p:sp>
      <p:sp>
        <p:nvSpPr>
          <p:cNvPr id="46" name="Image"/>
          <p:cNvSpPr>
            <a:spLocks noGrp="1"/>
          </p:cNvSpPr>
          <p:nvPr>
            <p:ph type="pic" sz="quarter" idx="23"/>
          </p:nvPr>
        </p:nvSpPr>
        <p:spPr>
          <a:xfrm>
            <a:off x="-1953254" y="5263605"/>
            <a:ext cx="11094765" cy="1197818"/>
          </a:xfrm>
          <a:prstGeom prst="rect">
            <a:avLst/>
          </a:prstGeom>
        </p:spPr>
        <p:txBody>
          <a:bodyPr lIns="91439" tIns="45719" rIns="91439" bIns="45719" anchor="t"/>
          <a:lstStyle/>
          <a:p>
            <a:endParaRPr/>
          </a:p>
        </p:txBody>
      </p:sp>
      <p:sp>
        <p:nvSpPr>
          <p:cNvPr id="47" name="Body Level One…"/>
          <p:cNvSpPr txBox="1">
            <a:spLocks noGrp="1"/>
          </p:cNvSpPr>
          <p:nvPr>
            <p:ph type="body" sz="quarter" idx="1"/>
          </p:nvPr>
        </p:nvSpPr>
        <p:spPr>
          <a:xfrm>
            <a:off x="7503331" y="5069504"/>
            <a:ext cx="6986411" cy="685803"/>
          </a:xfrm>
          <a:prstGeom prst="rect">
            <a:avLst/>
          </a:prstGeom>
        </p:spPr>
        <p:txBody>
          <a:bodyPr>
            <a:normAutofit/>
          </a:bodyPr>
          <a:lstStyle>
            <a:lvl1pPr marL="0" indent="0" defTabSz="584200">
              <a:lnSpc>
                <a:spcPct val="100000"/>
              </a:lnSpc>
              <a:spcBef>
                <a:spcPts val="0"/>
              </a:spcBef>
              <a:buClrTx/>
              <a:buSzTx/>
              <a:buNone/>
              <a:defRPr sz="3800">
                <a:solidFill>
                  <a:srgbClr val="53585F"/>
                </a:solidFill>
                <a:latin typeface="Helvetica Light"/>
                <a:ea typeface="Helvetica Light"/>
                <a:cs typeface="Helvetica Light"/>
                <a:sym typeface="Helvetica Light"/>
              </a:defRPr>
            </a:lvl1pPr>
            <a:lvl2pPr marL="656771" indent="-275771" defTabSz="584200">
              <a:lnSpc>
                <a:spcPct val="100000"/>
              </a:lnSpc>
              <a:spcBef>
                <a:spcPts val="0"/>
              </a:spcBef>
              <a:buClrTx/>
              <a:defRPr sz="3800">
                <a:solidFill>
                  <a:srgbClr val="53585F"/>
                </a:solidFill>
                <a:latin typeface="Helvetica Light"/>
                <a:ea typeface="Helvetica Light"/>
                <a:cs typeface="Helvetica Light"/>
                <a:sym typeface="Helvetica Light"/>
              </a:defRPr>
            </a:lvl2pPr>
            <a:lvl3pPr marL="1037770" indent="-275771" defTabSz="584200">
              <a:lnSpc>
                <a:spcPct val="100000"/>
              </a:lnSpc>
              <a:spcBef>
                <a:spcPts val="0"/>
              </a:spcBef>
              <a:buClrTx/>
              <a:defRPr sz="3800">
                <a:solidFill>
                  <a:srgbClr val="53585F"/>
                </a:solidFill>
                <a:latin typeface="Helvetica Light"/>
                <a:ea typeface="Helvetica Light"/>
                <a:cs typeface="Helvetica Light"/>
                <a:sym typeface="Helvetica Light"/>
              </a:defRPr>
            </a:lvl3pPr>
            <a:lvl4pPr marL="1418770" indent="-275770" defTabSz="584200">
              <a:lnSpc>
                <a:spcPct val="100000"/>
              </a:lnSpc>
              <a:spcBef>
                <a:spcPts val="0"/>
              </a:spcBef>
              <a:buClrTx/>
              <a:defRPr sz="3800">
                <a:solidFill>
                  <a:srgbClr val="53585F"/>
                </a:solidFill>
                <a:latin typeface="Helvetica Light"/>
                <a:ea typeface="Helvetica Light"/>
                <a:cs typeface="Helvetica Light"/>
                <a:sym typeface="Helvetica Light"/>
              </a:defRPr>
            </a:lvl4pPr>
            <a:lvl5pPr marL="1799770" indent="-275770" defTabSz="584200">
              <a:lnSpc>
                <a:spcPct val="100000"/>
              </a:lnSpc>
              <a:spcBef>
                <a:spcPts val="0"/>
              </a:spcBef>
              <a:buClrTx/>
              <a:defRPr sz="3800">
                <a:solidFill>
                  <a:srgbClr val="53585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8" name="HEADER"/>
          <p:cNvSpPr txBox="1">
            <a:spLocks noGrp="1"/>
          </p:cNvSpPr>
          <p:nvPr>
            <p:ph type="body" sz="quarter" idx="24"/>
          </p:nvPr>
        </p:nvSpPr>
        <p:spPr>
          <a:xfrm>
            <a:off x="-59930" y="750787"/>
            <a:ext cx="9105794" cy="1546426"/>
          </a:xfrm>
          <a:prstGeom prst="rect">
            <a:avLst/>
          </a:prstGeom>
          <a:solidFill>
            <a:srgbClr val="FFA600"/>
          </a:solidFill>
        </p:spPr>
        <p:txBody>
          <a:bodyPr lIns="127000" tIns="127000" rIns="127000" bIns="127000">
            <a:normAutofit/>
          </a:bodyPr>
          <a:lstStyle/>
          <a:p>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Credtis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4" name="Image"/>
          <p:cNvSpPr>
            <a:spLocks noGrp="1"/>
          </p:cNvSpPr>
          <p:nvPr>
            <p:ph type="pic" idx="21"/>
          </p:nvPr>
        </p:nvSpPr>
        <p:spPr>
          <a:xfrm>
            <a:off x="0" y="-2438401"/>
            <a:ext cx="16256000" cy="12192001"/>
          </a:xfrm>
          <a:prstGeom prst="rect">
            <a:avLst/>
          </a:prstGeom>
        </p:spPr>
        <p:txBody>
          <a:bodyPr lIns="91439" tIns="45719" rIns="91439" bIns="45719" anchor="t"/>
          <a:lstStyle/>
          <a:p>
            <a:endParaRPr/>
          </a:p>
        </p:txBody>
      </p:sp>
      <p:sp>
        <p:nvSpPr>
          <p:cNvPr id="405" name="Body Level One…"/>
          <p:cNvSpPr txBox="1">
            <a:spLocks noGrp="1"/>
          </p:cNvSpPr>
          <p:nvPr>
            <p:ph type="body" sz="quarter" idx="1"/>
          </p:nvPr>
        </p:nvSpPr>
        <p:spPr>
          <a:xfrm>
            <a:off x="4758602" y="3124567"/>
            <a:ext cx="9155715" cy="2552681"/>
          </a:xfrm>
          <a:prstGeom prst="rect">
            <a:avLst/>
          </a:prstGeom>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06" name="Image"/>
          <p:cNvSpPr>
            <a:spLocks noGrp="1"/>
          </p:cNvSpPr>
          <p:nvPr>
            <p:ph type="pic" sz="quarter" idx="22"/>
          </p:nvPr>
        </p:nvSpPr>
        <p:spPr>
          <a:xfrm>
            <a:off x="12388687" y="5610461"/>
            <a:ext cx="3341114" cy="3341114"/>
          </a:xfrm>
          <a:prstGeom prst="rect">
            <a:avLst/>
          </a:prstGeom>
        </p:spPr>
        <p:txBody>
          <a:bodyPr lIns="91439" tIns="45719" rIns="91439" bIns="45719" anchor="t"/>
          <a:lstStyle/>
          <a:p>
            <a:endParaRPr/>
          </a:p>
        </p:txBody>
      </p:sp>
      <p:sp>
        <p:nvSpPr>
          <p:cNvPr id="407" name="Urban Impact Advisors"/>
          <p:cNvSpPr txBox="1">
            <a:spLocks noGrp="1"/>
          </p:cNvSpPr>
          <p:nvPr>
            <p:ph type="body" sz="quarter" idx="23"/>
          </p:nvPr>
        </p:nvSpPr>
        <p:spPr>
          <a:xfrm>
            <a:off x="399946" y="7986672"/>
            <a:ext cx="4367510" cy="533403"/>
          </a:xfrm>
          <a:prstGeom prst="rect">
            <a:avLst/>
          </a:prstGeom>
        </p:spPr>
        <p:txBody>
          <a:bodyPr anchor="t">
            <a:normAutofit/>
          </a:bodyPr>
          <a:lstStyle/>
          <a:p>
            <a:pPr marL="219456" indent="-219456" defTabSz="393192">
              <a:spcBef>
                <a:spcPts val="2500"/>
              </a:spcBef>
              <a:defRPr sz="3024"/>
            </a:pPr>
            <a:endParaRPr/>
          </a:p>
        </p:txBody>
      </p:sp>
      <p:sp>
        <p:nvSpPr>
          <p:cNvPr id="4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ntac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5" name="Image"/>
          <p:cNvSpPr>
            <a:spLocks noGrp="1"/>
          </p:cNvSpPr>
          <p:nvPr>
            <p:ph type="pic" idx="21"/>
          </p:nvPr>
        </p:nvSpPr>
        <p:spPr>
          <a:xfrm>
            <a:off x="-813954" y="-826933"/>
            <a:ext cx="17128327" cy="11407466"/>
          </a:xfrm>
          <a:prstGeom prst="rect">
            <a:avLst/>
          </a:prstGeom>
        </p:spPr>
        <p:txBody>
          <a:bodyPr lIns="91439" tIns="45719" rIns="91439" bIns="45719" anchor="t"/>
          <a:lstStyle/>
          <a:p>
            <a:endParaRPr/>
          </a:p>
        </p:txBody>
      </p:sp>
      <p:sp>
        <p:nvSpPr>
          <p:cNvPr id="416" name="Body Level One…"/>
          <p:cNvSpPr txBox="1">
            <a:spLocks noGrp="1"/>
          </p:cNvSpPr>
          <p:nvPr>
            <p:ph type="body" sz="quarter" idx="1"/>
          </p:nvPr>
        </p:nvSpPr>
        <p:spPr>
          <a:xfrm>
            <a:off x="1700818" y="7875585"/>
            <a:ext cx="11361323" cy="1270003"/>
          </a:xfrm>
          <a:prstGeom prst="rect">
            <a:avLst/>
          </a:prstGeom>
          <a:solidFill>
            <a:srgbClr val="FFFFFF"/>
          </a:solidFill>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417" name="Contact"/>
          <p:cNvSpPr txBox="1">
            <a:spLocks noGrp="1"/>
          </p:cNvSpPr>
          <p:nvPr>
            <p:ph type="body" sz="quarter" idx="22"/>
          </p:nvPr>
        </p:nvSpPr>
        <p:spPr>
          <a:xfrm>
            <a:off x="-306257" y="5062465"/>
            <a:ext cx="6550560" cy="1546426"/>
          </a:xfrm>
          <a:prstGeom prst="rect">
            <a:avLst/>
          </a:prstGeom>
          <a:solidFill>
            <a:srgbClr val="FFA600"/>
          </a:solidFill>
        </p:spPr>
        <p:txBody>
          <a:bodyPr lIns="127000" tIns="127000" rIns="127000" bIns="127000">
            <a:normAutofit/>
          </a:bodyPr>
          <a:lstStyle/>
          <a:p>
            <a:endParaRPr/>
          </a:p>
        </p:txBody>
      </p:sp>
      <p:sp>
        <p:nvSpPr>
          <p:cNvPr id="418" name="{Whose name goes here}"/>
          <p:cNvSpPr txBox="1">
            <a:spLocks noGrp="1"/>
          </p:cNvSpPr>
          <p:nvPr>
            <p:ph type="body" sz="quarter" idx="23"/>
          </p:nvPr>
        </p:nvSpPr>
        <p:spPr>
          <a:xfrm>
            <a:off x="7219174" y="5076211"/>
            <a:ext cx="5264203" cy="647703"/>
          </a:xfrm>
          <a:prstGeom prst="rect">
            <a:avLst/>
          </a:prstGeom>
        </p:spPr>
        <p:txBody>
          <a:bodyPr>
            <a:normAutofit/>
          </a:bodyPr>
          <a:lstStyle/>
          <a:p>
            <a:pPr marL="277368" indent="-277368" defTabSz="496951">
              <a:spcBef>
                <a:spcPts val="3200"/>
              </a:spcBef>
              <a:defRPr sz="3822"/>
            </a:pPr>
            <a:endParaRPr/>
          </a:p>
        </p:txBody>
      </p:sp>
      <p:sp>
        <p:nvSpPr>
          <p:cNvPr id="419" name="Image"/>
          <p:cNvSpPr>
            <a:spLocks noGrp="1"/>
          </p:cNvSpPr>
          <p:nvPr>
            <p:ph type="pic" sz="quarter" idx="24"/>
          </p:nvPr>
        </p:nvSpPr>
        <p:spPr>
          <a:xfrm>
            <a:off x="1834158" y="7911702"/>
            <a:ext cx="11094764" cy="1197818"/>
          </a:xfrm>
          <a:prstGeom prst="rect">
            <a:avLst/>
          </a:prstGeom>
        </p:spPr>
        <p:txBody>
          <a:bodyPr lIns="91439" tIns="45719" rIns="91439" bIns="45719" anchor="t"/>
          <a:lstStyle/>
          <a:p>
            <a:endParaRPr/>
          </a:p>
        </p:txBody>
      </p:sp>
      <p:sp>
        <p:nvSpPr>
          <p:cNvPr id="4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427" name="Slide Number"/>
          <p:cNvSpPr txBox="1">
            <a:spLocks noGrp="1"/>
          </p:cNvSpPr>
          <p:nvPr>
            <p:ph type="sldNum" sz="quarter" idx="2"/>
          </p:nvPr>
        </p:nvSpPr>
        <p:spPr>
          <a:xfrm>
            <a:off x="8006778" y="6879208"/>
            <a:ext cx="235746" cy="231377"/>
          </a:xfrm>
          <a:prstGeom prst="rect">
            <a:avLst/>
          </a:prstGeom>
        </p:spPr>
        <p:txBody>
          <a:bodyPr lIns="26787" tIns="26787" rIns="26787" bIns="26787"/>
          <a:lstStyle>
            <a:lvl1pPr defTabSz="547687">
              <a:defRPr sz="1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34" name="Slide Title"/>
          <p:cNvSpPr txBox="1">
            <a:spLocks noGrp="1"/>
          </p:cNvSpPr>
          <p:nvPr>
            <p:ph type="title" hasCustomPrompt="1"/>
          </p:nvPr>
        </p:nvSpPr>
        <p:spPr>
          <a:xfrm>
            <a:off x="804332" y="719666"/>
            <a:ext cx="14647336" cy="955445"/>
          </a:xfrm>
          <a:prstGeom prst="rect">
            <a:avLst/>
          </a:prstGeom>
        </p:spPr>
        <p:txBody>
          <a:bodyPr lIns="33864" tIns="33864" rIns="33864" bIns="33864" anchor="t">
            <a:normAutofit/>
          </a:bodyPr>
          <a:lstStyle>
            <a:lvl1pPr algn="l" defTabSz="1625558">
              <a:lnSpc>
                <a:spcPct val="80000"/>
              </a:lnSpc>
              <a:defRPr sz="5600" b="1" cap="none" spc="-112">
                <a:solidFill>
                  <a:srgbClr val="000000"/>
                </a:solidFill>
                <a:latin typeface="Helvetica Neue"/>
                <a:ea typeface="Helvetica Neue"/>
                <a:cs typeface="Helvetica Neue"/>
                <a:sym typeface="Helvetica Neue"/>
              </a:defRPr>
            </a:lvl1pPr>
          </a:lstStyle>
          <a:p>
            <a:r>
              <a:t>Slide Title</a:t>
            </a:r>
          </a:p>
        </p:txBody>
      </p:sp>
      <p:sp>
        <p:nvSpPr>
          <p:cNvPr id="435" name="Body Level One…"/>
          <p:cNvSpPr txBox="1">
            <a:spLocks noGrp="1"/>
          </p:cNvSpPr>
          <p:nvPr>
            <p:ph type="body" sz="quarter" idx="1" hasCustomPrompt="1"/>
          </p:nvPr>
        </p:nvSpPr>
        <p:spPr>
          <a:xfrm>
            <a:off x="804332" y="1581973"/>
            <a:ext cx="14647336" cy="623191"/>
          </a:xfrm>
          <a:prstGeom prst="rect">
            <a:avLst/>
          </a:prstGeom>
        </p:spPr>
        <p:txBody>
          <a:bodyPr lIns="30477" tIns="30477" rIns="30477" bIns="30477" anchor="t">
            <a:normAutofit/>
          </a:bodyPr>
          <a:lstStyle>
            <a:lvl1pPr marL="0" indent="0" defTabSz="550332">
              <a:lnSpc>
                <a:spcPct val="100000"/>
              </a:lnSpc>
              <a:spcBef>
                <a:spcPts val="0"/>
              </a:spcBef>
              <a:buClrTx/>
              <a:buSzTx/>
              <a:buNone/>
              <a:defRPr sz="3600" b="1">
                <a:solidFill>
                  <a:srgbClr val="000000"/>
                </a:solidFill>
                <a:latin typeface="Helvetica Neue"/>
                <a:ea typeface="Helvetica Neue"/>
                <a:cs typeface="Helvetica Neue"/>
                <a:sym typeface="Helvetica Neue"/>
              </a:defRPr>
            </a:lvl1pPr>
            <a:lvl2pPr marL="1066800" indent="-457200" defTabSz="550332">
              <a:lnSpc>
                <a:spcPct val="100000"/>
              </a:lnSpc>
              <a:spcBef>
                <a:spcPts val="0"/>
              </a:spcBef>
              <a:buClrTx/>
              <a:buSzPct val="123000"/>
              <a:defRPr sz="3600" b="1">
                <a:solidFill>
                  <a:srgbClr val="000000"/>
                </a:solidFill>
                <a:latin typeface="Helvetica Neue"/>
                <a:ea typeface="Helvetica Neue"/>
                <a:cs typeface="Helvetica Neue"/>
                <a:sym typeface="Helvetica Neue"/>
              </a:defRPr>
            </a:lvl2pPr>
            <a:lvl3pPr marL="1676400" indent="-457200" defTabSz="550332">
              <a:lnSpc>
                <a:spcPct val="100000"/>
              </a:lnSpc>
              <a:spcBef>
                <a:spcPts val="0"/>
              </a:spcBef>
              <a:buClrTx/>
              <a:buSzPct val="123000"/>
              <a:defRPr sz="3600" b="1">
                <a:solidFill>
                  <a:srgbClr val="000000"/>
                </a:solidFill>
                <a:latin typeface="Helvetica Neue"/>
                <a:ea typeface="Helvetica Neue"/>
                <a:cs typeface="Helvetica Neue"/>
                <a:sym typeface="Helvetica Neue"/>
              </a:defRPr>
            </a:lvl3pPr>
            <a:lvl4pPr marL="2286000" indent="-457200" defTabSz="550332">
              <a:lnSpc>
                <a:spcPct val="100000"/>
              </a:lnSpc>
              <a:spcBef>
                <a:spcPts val="0"/>
              </a:spcBef>
              <a:buClrTx/>
              <a:buSzPct val="123000"/>
              <a:defRPr sz="3600" b="1">
                <a:solidFill>
                  <a:srgbClr val="000000"/>
                </a:solidFill>
                <a:latin typeface="Helvetica Neue"/>
                <a:ea typeface="Helvetica Neue"/>
                <a:cs typeface="Helvetica Neue"/>
                <a:sym typeface="Helvetica Neue"/>
              </a:defRPr>
            </a:lvl4pPr>
            <a:lvl5pPr marL="2895600" indent="-457200" defTabSz="550332">
              <a:lnSpc>
                <a:spcPct val="100000"/>
              </a:lnSpc>
              <a:spcBef>
                <a:spcPts val="0"/>
              </a:spcBef>
              <a:buClrTx/>
              <a:buSzPct val="123000"/>
              <a:defRPr sz="3600" b="1">
                <a:solidFill>
                  <a:srgbClr val="000000"/>
                </a:solidFill>
                <a:latin typeface="Helvetica Neue"/>
                <a:ea typeface="Helvetica Neue"/>
                <a:cs typeface="Helvetica Neue"/>
                <a:sym typeface="Helvetica Neue"/>
              </a:defRPr>
            </a:lvl5pPr>
          </a:lstStyle>
          <a:p>
            <a:r>
              <a:t>Slide Subtitle</a:t>
            </a:r>
          </a:p>
          <a:p>
            <a:pPr lvl="1"/>
            <a:endParaRPr/>
          </a:p>
          <a:p>
            <a:pPr lvl="2"/>
            <a:endParaRPr/>
          </a:p>
          <a:p>
            <a:pPr lvl="3"/>
            <a:endParaRPr/>
          </a:p>
          <a:p>
            <a:pPr lvl="4"/>
            <a:endParaRPr/>
          </a:p>
        </p:txBody>
      </p:sp>
      <p:sp>
        <p:nvSpPr>
          <p:cNvPr id="436" name="Body Level One…"/>
          <p:cNvSpPr txBox="1">
            <a:spLocks noGrp="1"/>
          </p:cNvSpPr>
          <p:nvPr>
            <p:ph type="body" idx="21" hasCustomPrompt="1"/>
          </p:nvPr>
        </p:nvSpPr>
        <p:spPr>
          <a:xfrm>
            <a:off x="804333" y="2832334"/>
            <a:ext cx="14647334" cy="5504013"/>
          </a:xfrm>
          <a:prstGeom prst="rect">
            <a:avLst/>
          </a:prstGeom>
        </p:spPr>
        <p:txBody>
          <a:bodyPr lIns="33864" tIns="33864" rIns="33864" bIns="33864" anchor="t">
            <a:normAutofit/>
          </a:bodyPr>
          <a:lstStyle>
            <a:lvl1pPr marL="406400" indent="-406400" defTabSz="1625558">
              <a:lnSpc>
                <a:spcPct val="90000"/>
              </a:lnSpc>
              <a:spcBef>
                <a:spcPts val="3000"/>
              </a:spcBef>
              <a:buClrTx/>
              <a:buSzPct val="123000"/>
              <a:defRPr sz="3200">
                <a:solidFill>
                  <a:srgbClr val="000000"/>
                </a:solidFill>
                <a:latin typeface="Helvetica Neue"/>
                <a:ea typeface="Helvetica Neue"/>
                <a:cs typeface="Helvetica Neue"/>
                <a:sym typeface="Helvetica Neue"/>
              </a:defRPr>
            </a:lvl1pPr>
          </a:lstStyle>
          <a:p>
            <a:r>
              <a:t>Slide bullet text</a:t>
            </a:r>
          </a:p>
        </p:txBody>
      </p:sp>
      <p:sp>
        <p:nvSpPr>
          <p:cNvPr id="437" name="Slide Number"/>
          <p:cNvSpPr txBox="1">
            <a:spLocks noGrp="1"/>
          </p:cNvSpPr>
          <p:nvPr>
            <p:ph type="sldNum" sz="quarter" idx="2"/>
          </p:nvPr>
        </p:nvSpPr>
        <p:spPr>
          <a:xfrm>
            <a:off x="7998884" y="8729137"/>
            <a:ext cx="249900" cy="241264"/>
          </a:xfrm>
          <a:prstGeom prst="rect">
            <a:avLst/>
          </a:prstGeom>
        </p:spPr>
        <p:txBody>
          <a:bodyPr lIns="33864" tIns="33864" rIns="33864" bIns="33864" anchor="b"/>
          <a:lstStyle>
            <a:lvl1pPr defTabSz="389466">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44" name="Slide Title"/>
          <p:cNvSpPr txBox="1">
            <a:spLocks noGrp="1"/>
          </p:cNvSpPr>
          <p:nvPr>
            <p:ph type="title" hasCustomPrompt="1"/>
          </p:nvPr>
        </p:nvSpPr>
        <p:spPr>
          <a:xfrm>
            <a:off x="804332" y="719666"/>
            <a:ext cx="14647336" cy="955445"/>
          </a:xfrm>
          <a:prstGeom prst="rect">
            <a:avLst/>
          </a:prstGeom>
        </p:spPr>
        <p:txBody>
          <a:bodyPr lIns="33864" tIns="33864" rIns="33864" bIns="33864" anchor="t">
            <a:normAutofit/>
          </a:bodyPr>
          <a:lstStyle>
            <a:lvl1pPr algn="l" defTabSz="1625558">
              <a:lnSpc>
                <a:spcPct val="80000"/>
              </a:lnSpc>
              <a:defRPr sz="5600" b="1" cap="none" spc="-112">
                <a:solidFill>
                  <a:srgbClr val="000000"/>
                </a:solidFill>
                <a:latin typeface="Helvetica Neue"/>
                <a:ea typeface="Helvetica Neue"/>
                <a:cs typeface="Helvetica Neue"/>
                <a:sym typeface="Helvetica Neue"/>
              </a:defRPr>
            </a:lvl1pPr>
          </a:lstStyle>
          <a:p>
            <a:r>
              <a:t>Slide Title</a:t>
            </a:r>
          </a:p>
        </p:txBody>
      </p:sp>
      <p:sp>
        <p:nvSpPr>
          <p:cNvPr id="445" name="Body Level One…"/>
          <p:cNvSpPr txBox="1">
            <a:spLocks noGrp="1"/>
          </p:cNvSpPr>
          <p:nvPr>
            <p:ph type="body" sz="quarter" idx="1" hasCustomPrompt="1"/>
          </p:nvPr>
        </p:nvSpPr>
        <p:spPr>
          <a:xfrm>
            <a:off x="804332" y="1581973"/>
            <a:ext cx="14647336" cy="623190"/>
          </a:xfrm>
          <a:prstGeom prst="rect">
            <a:avLst/>
          </a:prstGeom>
        </p:spPr>
        <p:txBody>
          <a:bodyPr lIns="30477" tIns="30477" rIns="30477" bIns="30477" anchor="t">
            <a:normAutofit/>
          </a:bodyPr>
          <a:lstStyle>
            <a:lvl1pPr marL="0" indent="0" defTabSz="550332">
              <a:lnSpc>
                <a:spcPct val="100000"/>
              </a:lnSpc>
              <a:spcBef>
                <a:spcPts val="0"/>
              </a:spcBef>
              <a:buClrTx/>
              <a:buSzTx/>
              <a:buNone/>
              <a:defRPr sz="3600" b="1">
                <a:solidFill>
                  <a:srgbClr val="000000"/>
                </a:solidFill>
                <a:latin typeface="Helvetica Neue"/>
                <a:ea typeface="Helvetica Neue"/>
                <a:cs typeface="Helvetica Neue"/>
                <a:sym typeface="Helvetica Neue"/>
              </a:defRPr>
            </a:lvl1pPr>
            <a:lvl2pPr marL="1066800" indent="-457200" defTabSz="550332">
              <a:lnSpc>
                <a:spcPct val="100000"/>
              </a:lnSpc>
              <a:spcBef>
                <a:spcPts val="0"/>
              </a:spcBef>
              <a:buClrTx/>
              <a:buSzPct val="123000"/>
              <a:defRPr sz="3600" b="1">
                <a:solidFill>
                  <a:srgbClr val="000000"/>
                </a:solidFill>
                <a:latin typeface="Helvetica Neue"/>
                <a:ea typeface="Helvetica Neue"/>
                <a:cs typeface="Helvetica Neue"/>
                <a:sym typeface="Helvetica Neue"/>
              </a:defRPr>
            </a:lvl2pPr>
            <a:lvl3pPr marL="1676400" indent="-457200" defTabSz="550332">
              <a:lnSpc>
                <a:spcPct val="100000"/>
              </a:lnSpc>
              <a:spcBef>
                <a:spcPts val="0"/>
              </a:spcBef>
              <a:buClrTx/>
              <a:buSzPct val="123000"/>
              <a:defRPr sz="3600" b="1">
                <a:solidFill>
                  <a:srgbClr val="000000"/>
                </a:solidFill>
                <a:latin typeface="Helvetica Neue"/>
                <a:ea typeface="Helvetica Neue"/>
                <a:cs typeface="Helvetica Neue"/>
                <a:sym typeface="Helvetica Neue"/>
              </a:defRPr>
            </a:lvl3pPr>
            <a:lvl4pPr marL="2286000" indent="-457200" defTabSz="550332">
              <a:lnSpc>
                <a:spcPct val="100000"/>
              </a:lnSpc>
              <a:spcBef>
                <a:spcPts val="0"/>
              </a:spcBef>
              <a:buClrTx/>
              <a:buSzPct val="123000"/>
              <a:defRPr sz="3600" b="1">
                <a:solidFill>
                  <a:srgbClr val="000000"/>
                </a:solidFill>
                <a:latin typeface="Helvetica Neue"/>
                <a:ea typeface="Helvetica Neue"/>
                <a:cs typeface="Helvetica Neue"/>
                <a:sym typeface="Helvetica Neue"/>
              </a:defRPr>
            </a:lvl4pPr>
            <a:lvl5pPr marL="2895600" indent="-457200" defTabSz="550332">
              <a:lnSpc>
                <a:spcPct val="100000"/>
              </a:lnSpc>
              <a:spcBef>
                <a:spcPts val="0"/>
              </a:spcBef>
              <a:buClrTx/>
              <a:buSzPct val="123000"/>
              <a:defRPr sz="3600" b="1">
                <a:solidFill>
                  <a:srgbClr val="000000"/>
                </a:solidFill>
                <a:latin typeface="Helvetica Neue"/>
                <a:ea typeface="Helvetica Neue"/>
                <a:cs typeface="Helvetica Neue"/>
                <a:sym typeface="Helvetica Neue"/>
              </a:defRPr>
            </a:lvl5pPr>
          </a:lstStyle>
          <a:p>
            <a:r>
              <a:t>Slide Subtitle</a:t>
            </a:r>
          </a:p>
          <a:p>
            <a:pPr lvl="1"/>
            <a:endParaRPr/>
          </a:p>
          <a:p>
            <a:pPr lvl="2"/>
            <a:endParaRPr/>
          </a:p>
          <a:p>
            <a:pPr lvl="3"/>
            <a:endParaRPr/>
          </a:p>
          <a:p>
            <a:pPr lvl="4"/>
            <a:endParaRPr/>
          </a:p>
        </p:txBody>
      </p:sp>
      <p:sp>
        <p:nvSpPr>
          <p:cNvPr id="446" name="Body Level One…"/>
          <p:cNvSpPr txBox="1">
            <a:spLocks noGrp="1"/>
          </p:cNvSpPr>
          <p:nvPr>
            <p:ph type="body" idx="21" hasCustomPrompt="1"/>
          </p:nvPr>
        </p:nvSpPr>
        <p:spPr>
          <a:xfrm>
            <a:off x="804333" y="2832334"/>
            <a:ext cx="14647334" cy="5504013"/>
          </a:xfrm>
          <a:prstGeom prst="rect">
            <a:avLst/>
          </a:prstGeom>
        </p:spPr>
        <p:txBody>
          <a:bodyPr lIns="33864" tIns="33864" rIns="33864" bIns="33864" anchor="t">
            <a:normAutofit/>
          </a:bodyPr>
          <a:lstStyle>
            <a:lvl1pPr marL="406400" indent="-406400" defTabSz="1625558">
              <a:lnSpc>
                <a:spcPct val="90000"/>
              </a:lnSpc>
              <a:spcBef>
                <a:spcPts val="3000"/>
              </a:spcBef>
              <a:buClrTx/>
              <a:buSzPct val="123000"/>
              <a:defRPr sz="3200">
                <a:solidFill>
                  <a:srgbClr val="000000"/>
                </a:solidFill>
                <a:latin typeface="Helvetica Neue"/>
                <a:ea typeface="Helvetica Neue"/>
                <a:cs typeface="Helvetica Neue"/>
                <a:sym typeface="Helvetica Neue"/>
              </a:defRPr>
            </a:lvl1pPr>
          </a:lstStyle>
          <a:p>
            <a:r>
              <a:t>Slide bullet text</a:t>
            </a:r>
          </a:p>
        </p:txBody>
      </p:sp>
      <p:sp>
        <p:nvSpPr>
          <p:cNvPr id="447" name="Slide Number"/>
          <p:cNvSpPr txBox="1">
            <a:spLocks noGrp="1"/>
          </p:cNvSpPr>
          <p:nvPr>
            <p:ph type="sldNum" sz="quarter" idx="2"/>
          </p:nvPr>
        </p:nvSpPr>
        <p:spPr>
          <a:xfrm>
            <a:off x="7998884" y="8729137"/>
            <a:ext cx="249900" cy="241264"/>
          </a:xfrm>
          <a:prstGeom prst="rect">
            <a:avLst/>
          </a:prstGeom>
        </p:spPr>
        <p:txBody>
          <a:bodyPr lIns="33864" tIns="33864" rIns="33864" bIns="33864" anchor="b"/>
          <a:lstStyle>
            <a:lvl1pPr defTabSz="389466">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Dk Blue Highlight 4">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4" name="Image"/>
          <p:cNvSpPr>
            <a:spLocks noGrp="1"/>
          </p:cNvSpPr>
          <p:nvPr>
            <p:ph type="pic" idx="21"/>
          </p:nvPr>
        </p:nvSpPr>
        <p:spPr>
          <a:xfrm>
            <a:off x="1306821" y="329148"/>
            <a:ext cx="13000522" cy="7890753"/>
          </a:xfrm>
          <a:prstGeom prst="rect">
            <a:avLst/>
          </a:prstGeom>
        </p:spPr>
        <p:txBody>
          <a:bodyPr lIns="91439" tIns="45719" rIns="91439" bIns="45719" anchor="t"/>
          <a:lstStyle/>
          <a:p>
            <a:endParaRPr/>
          </a:p>
        </p:txBody>
      </p:sp>
      <p:sp>
        <p:nvSpPr>
          <p:cNvPr id="455" name="Body Level One…"/>
          <p:cNvSpPr txBox="1">
            <a:spLocks noGrp="1"/>
          </p:cNvSpPr>
          <p:nvPr>
            <p:ph type="body" sz="quarter" idx="1"/>
          </p:nvPr>
        </p:nvSpPr>
        <p:spPr>
          <a:xfrm>
            <a:off x="2020502" y="1479621"/>
            <a:ext cx="8666190" cy="1701087"/>
          </a:xfrm>
          <a:prstGeom prst="rect">
            <a:avLst/>
          </a:prstGeom>
          <a:solidFill>
            <a:srgbClr val="0A243C">
              <a:alpha val="68000"/>
            </a:srgbClr>
          </a:solidFill>
        </p:spPr>
        <p:txBody>
          <a:bodyPr lIns="638175" tIns="638175" rIns="638175" bIns="638175">
            <a:normAutofit/>
          </a:bodyPr>
          <a:lstStyle>
            <a:lvl1pPr marL="0" marR="419100" indent="419100" defTabSz="361472">
              <a:lnSpc>
                <a:spcPct val="100000"/>
              </a:lnSpc>
              <a:spcBef>
                <a:spcPts val="2500"/>
              </a:spcBef>
              <a:buClrTx/>
              <a:buSzTx/>
              <a:buNone/>
              <a:defRPr sz="2700">
                <a:solidFill>
                  <a:srgbClr val="FFFFFF"/>
                </a:solidFill>
                <a:latin typeface="Helvetica Light"/>
                <a:ea typeface="Helvetica Light"/>
                <a:cs typeface="Helvetica Light"/>
                <a:sym typeface="Helvetica Light"/>
              </a:defRPr>
            </a:lvl1pPr>
            <a:lvl2pPr marL="996042" marR="419100" indent="-195942" defTabSz="361472">
              <a:lnSpc>
                <a:spcPct val="100000"/>
              </a:lnSpc>
              <a:spcBef>
                <a:spcPts val="2500"/>
              </a:spcBef>
              <a:buClrTx/>
              <a:defRPr sz="2700">
                <a:solidFill>
                  <a:srgbClr val="FFFFFF"/>
                </a:solidFill>
                <a:latin typeface="Helvetica Light"/>
                <a:ea typeface="Helvetica Light"/>
                <a:cs typeface="Helvetica Light"/>
                <a:sym typeface="Helvetica Light"/>
              </a:defRPr>
            </a:lvl2pPr>
            <a:lvl3pPr marL="1377042" marR="419100" indent="-195942" defTabSz="361472">
              <a:lnSpc>
                <a:spcPct val="100000"/>
              </a:lnSpc>
              <a:spcBef>
                <a:spcPts val="2500"/>
              </a:spcBef>
              <a:buClrTx/>
              <a:defRPr sz="2700">
                <a:solidFill>
                  <a:srgbClr val="FFFFFF"/>
                </a:solidFill>
                <a:latin typeface="Helvetica Light"/>
                <a:ea typeface="Helvetica Light"/>
                <a:cs typeface="Helvetica Light"/>
                <a:sym typeface="Helvetica Light"/>
              </a:defRPr>
            </a:lvl3pPr>
            <a:lvl4pPr marL="1758041" marR="419100" indent="-195941" defTabSz="361472">
              <a:lnSpc>
                <a:spcPct val="100000"/>
              </a:lnSpc>
              <a:spcBef>
                <a:spcPts val="2500"/>
              </a:spcBef>
              <a:buClrTx/>
              <a:defRPr sz="2700">
                <a:solidFill>
                  <a:srgbClr val="FFFFFF"/>
                </a:solidFill>
                <a:latin typeface="Helvetica Light"/>
                <a:ea typeface="Helvetica Light"/>
                <a:cs typeface="Helvetica Light"/>
                <a:sym typeface="Helvetica Light"/>
              </a:defRPr>
            </a:lvl4pPr>
            <a:lvl5pPr marL="2139041" marR="419100" indent="-195941" defTabSz="361472">
              <a:lnSpc>
                <a:spcPct val="100000"/>
              </a:lnSpc>
              <a:spcBef>
                <a:spcPts val="2500"/>
              </a:spcBef>
              <a:buClrTx/>
              <a:defRPr sz="27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56" name="Notation"/>
          <p:cNvSpPr>
            <a:spLocks noGrp="1"/>
          </p:cNvSpPr>
          <p:nvPr>
            <p:ph type="body" sz="quarter" idx="22"/>
          </p:nvPr>
        </p:nvSpPr>
        <p:spPr>
          <a:xfrm>
            <a:off x="10874819" y="7211137"/>
            <a:ext cx="3356459" cy="376240"/>
          </a:xfrm>
          <a:prstGeom prst="rect">
            <a:avLst/>
          </a:prstGeom>
          <a:solidFill>
            <a:srgbClr val="0A243C">
              <a:alpha val="88000"/>
            </a:srgbClr>
          </a:solidFill>
        </p:spPr>
        <p:txBody>
          <a:bodyPr lIns="35716" tIns="35716" rIns="35716" bIns="35716">
            <a:normAutofit/>
          </a:bodyPr>
          <a:lstStyle/>
          <a:p>
            <a:pPr marL="164592" indent="-164592" defTabSz="294894">
              <a:spcBef>
                <a:spcPts val="1900"/>
              </a:spcBef>
              <a:defRPr sz="2268"/>
            </a:pPr>
            <a:endParaRPr/>
          </a:p>
        </p:txBody>
      </p:sp>
      <p:sp>
        <p:nvSpPr>
          <p:cNvPr id="457" name="Slide Number"/>
          <p:cNvSpPr txBox="1">
            <a:spLocks noGrp="1"/>
          </p:cNvSpPr>
          <p:nvPr>
            <p:ph type="sldNum" sz="quarter" idx="2"/>
          </p:nvPr>
        </p:nvSpPr>
        <p:spPr>
          <a:xfrm>
            <a:off x="7994650" y="7658100"/>
            <a:ext cx="266701" cy="279400"/>
          </a:xfrm>
          <a:prstGeom prst="rect">
            <a:avLst/>
          </a:prstGeom>
        </p:spPr>
        <p:txBody>
          <a:bodyPr lIns="38100" tIns="38100" rIns="38100" bIns="38100"/>
          <a:lstStyle>
            <a:lvl1pPr>
              <a:defRPr sz="1400">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64" name="Title Text"/>
          <p:cNvSpPr txBox="1">
            <a:spLocks noGrp="1"/>
          </p:cNvSpPr>
          <p:nvPr>
            <p:ph type="title"/>
          </p:nvPr>
        </p:nvSpPr>
        <p:spPr>
          <a:xfrm>
            <a:off x="4225726" y="1455537"/>
            <a:ext cx="7804548" cy="1518051"/>
          </a:xfrm>
          <a:prstGeom prst="rect">
            <a:avLst/>
          </a:prstGeom>
        </p:spPr>
        <p:txBody>
          <a:bodyPr lIns="35716" tIns="35716" rIns="35716" bIns="35716">
            <a:normAutofit/>
          </a:bodyPr>
          <a:lstStyle>
            <a:lvl1pPr defTabSz="547687">
              <a:defRPr sz="7200" cap="none">
                <a:solidFill>
                  <a:srgbClr val="000000"/>
                </a:solidFill>
                <a:latin typeface="Helvetica Light"/>
                <a:ea typeface="Helvetica Light"/>
                <a:cs typeface="Helvetica Light"/>
                <a:sym typeface="Helvetica Light"/>
              </a:defRPr>
            </a:lvl1pPr>
          </a:lstStyle>
          <a:p>
            <a:r>
              <a:t>Title Text</a:t>
            </a:r>
          </a:p>
        </p:txBody>
      </p:sp>
      <p:sp>
        <p:nvSpPr>
          <p:cNvPr id="465" name="Body Level One…"/>
          <p:cNvSpPr txBox="1">
            <a:spLocks noGrp="1"/>
          </p:cNvSpPr>
          <p:nvPr>
            <p:ph type="body" sz="half" idx="1"/>
          </p:nvPr>
        </p:nvSpPr>
        <p:spPr>
          <a:xfrm>
            <a:off x="4225726" y="2973583"/>
            <a:ext cx="7804548" cy="4420200"/>
          </a:xfrm>
          <a:prstGeom prst="rect">
            <a:avLst/>
          </a:prstGeom>
        </p:spPr>
        <p:txBody>
          <a:bodyPr lIns="35716" tIns="35716" rIns="35716" bIns="35716">
            <a:normAutofit/>
          </a:bodyPr>
          <a:lstStyle>
            <a:lvl1pPr marL="370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1pPr>
            <a:lvl2pPr marL="814914"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2pPr>
            <a:lvl3pPr marL="1259414" indent="-370414"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3pPr>
            <a:lvl4pPr marL="1703914" indent="-370414"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4pPr>
            <a:lvl5pPr marL="2148414" indent="-370414"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66" name="Slide Number"/>
          <p:cNvSpPr txBox="1">
            <a:spLocks noGrp="1"/>
          </p:cNvSpPr>
          <p:nvPr>
            <p:ph type="sldNum" sz="quarter" idx="2"/>
          </p:nvPr>
        </p:nvSpPr>
        <p:spPr>
          <a:xfrm>
            <a:off x="7982610" y="7648277"/>
            <a:ext cx="281849" cy="287335"/>
          </a:xfrm>
          <a:prstGeom prst="rect">
            <a:avLst/>
          </a:prstGeom>
        </p:spPr>
        <p:txBody>
          <a:bodyPr lIns="35716" tIns="35716" rIns="35716" bIns="35716"/>
          <a:lstStyle>
            <a:lvl1pPr defTabSz="547687">
              <a:defRPr sz="14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efault - Title and Content copy 4">
    <p:bg>
      <p:bgPr>
        <a:solidFill>
          <a:srgbClr val="F4F4F4"/>
        </a:solidFill>
        <a:effectLst/>
      </p:bgPr>
    </p:bg>
    <p:spTree>
      <p:nvGrpSpPr>
        <p:cNvPr id="1" name=""/>
        <p:cNvGrpSpPr/>
        <p:nvPr/>
      </p:nvGrpSpPr>
      <p:grpSpPr>
        <a:xfrm>
          <a:off x="0" y="0"/>
          <a:ext cx="0" cy="0"/>
          <a:chOff x="0" y="0"/>
          <a:chExt cx="0" cy="0"/>
        </a:xfrm>
      </p:grpSpPr>
      <p:sp>
        <p:nvSpPr>
          <p:cNvPr id="473" name="Title Text"/>
          <p:cNvSpPr txBox="1">
            <a:spLocks noGrp="1"/>
          </p:cNvSpPr>
          <p:nvPr>
            <p:ph type="title"/>
          </p:nvPr>
        </p:nvSpPr>
        <p:spPr>
          <a:xfrm>
            <a:off x="4013198" y="1142999"/>
            <a:ext cx="8229603" cy="1691641"/>
          </a:xfrm>
          <a:prstGeom prst="rect">
            <a:avLst/>
          </a:prstGeom>
        </p:spPr>
        <p:txBody>
          <a:bodyPr lIns="45718" tIns="45718" rIns="45718" bIns="45718">
            <a:normAutofit/>
          </a:bodyPr>
          <a:lstStyle>
            <a:lvl1pPr defTabSz="1630677">
              <a:defRPr sz="7400" cap="none">
                <a:solidFill>
                  <a:srgbClr val="3D8FCB"/>
                </a:solidFill>
                <a:uFill>
                  <a:solidFill>
                    <a:srgbClr val="3D8FCB"/>
                  </a:solidFill>
                </a:uFill>
                <a:latin typeface="Calibri"/>
                <a:ea typeface="Calibri"/>
                <a:cs typeface="Calibri"/>
                <a:sym typeface="Calibri"/>
              </a:defRPr>
            </a:lvl1pPr>
          </a:lstStyle>
          <a:p>
            <a:r>
              <a:t>Title Text</a:t>
            </a:r>
          </a:p>
        </p:txBody>
      </p:sp>
      <p:sp>
        <p:nvSpPr>
          <p:cNvPr id="474" name="Body Level One…"/>
          <p:cNvSpPr txBox="1">
            <a:spLocks noGrp="1"/>
          </p:cNvSpPr>
          <p:nvPr>
            <p:ph type="body" sz="half" idx="1"/>
          </p:nvPr>
        </p:nvSpPr>
        <p:spPr>
          <a:xfrm>
            <a:off x="4013198" y="2743200"/>
            <a:ext cx="8229603" cy="5257802"/>
          </a:xfrm>
          <a:prstGeom prst="rect">
            <a:avLst/>
          </a:prstGeom>
        </p:spPr>
        <p:txBody>
          <a:bodyPr lIns="45718" tIns="45718" rIns="45718" bIns="45718" anchor="t">
            <a:normAutofit/>
          </a:bodyPr>
          <a:lstStyle>
            <a:lvl1pPr marL="425726" indent="-387626" defTabSz="1630677">
              <a:lnSpc>
                <a:spcPct val="100000"/>
              </a:lnSpc>
              <a:spcBef>
                <a:spcPts val="1400"/>
              </a:spcBef>
              <a:buClr>
                <a:srgbClr val="F29E26"/>
              </a:buClr>
              <a:buSzPct val="100000"/>
              <a:buFont typeface="Arial"/>
              <a:defRPr sz="5200">
                <a:solidFill>
                  <a:srgbClr val="3D8FCB"/>
                </a:solidFill>
                <a:uFill>
                  <a:solidFill>
                    <a:srgbClr val="3D8FCB"/>
                  </a:solidFill>
                </a:uFill>
                <a:latin typeface="Calibri"/>
                <a:ea typeface="Calibri"/>
                <a:cs typeface="Calibri"/>
                <a:sym typeface="Calibri"/>
              </a:defRPr>
            </a:lvl1pPr>
            <a:lvl2pPr marL="765173" indent="-371474" defTabSz="1630677">
              <a:lnSpc>
                <a:spcPct val="100000"/>
              </a:lnSpc>
              <a:spcBef>
                <a:spcPts val="1400"/>
              </a:spcBef>
              <a:buClr>
                <a:srgbClr val="F29E26"/>
              </a:buClr>
              <a:buSzPct val="100000"/>
              <a:buFont typeface="Arial"/>
              <a:buChar char="–"/>
              <a:defRPr sz="5200">
                <a:solidFill>
                  <a:srgbClr val="3D8FCB"/>
                </a:solidFill>
                <a:uFill>
                  <a:solidFill>
                    <a:srgbClr val="3D8FCB"/>
                  </a:solidFill>
                </a:uFill>
                <a:latin typeface="Calibri"/>
                <a:ea typeface="Calibri"/>
                <a:cs typeface="Calibri"/>
                <a:sym typeface="Calibri"/>
              </a:defRPr>
            </a:lvl2pPr>
            <a:lvl3pPr marL="1200523" indent="-349623" defTabSz="1630677">
              <a:lnSpc>
                <a:spcPct val="100000"/>
              </a:lnSpc>
              <a:spcBef>
                <a:spcPts val="1400"/>
              </a:spcBef>
              <a:buClr>
                <a:srgbClr val="F29E26"/>
              </a:buClr>
              <a:buSzPct val="100000"/>
              <a:buFont typeface="Arial"/>
              <a:defRPr sz="5200">
                <a:solidFill>
                  <a:srgbClr val="3D8FCB"/>
                </a:solidFill>
                <a:uFill>
                  <a:solidFill>
                    <a:srgbClr val="3D8FCB"/>
                  </a:solidFill>
                </a:uFill>
                <a:latin typeface="Calibri"/>
                <a:ea typeface="Calibri"/>
                <a:cs typeface="Calibri"/>
                <a:sym typeface="Calibri"/>
              </a:defRPr>
            </a:lvl3pPr>
            <a:lvl4pPr marL="1732640" indent="-424540" defTabSz="1630677">
              <a:lnSpc>
                <a:spcPct val="100000"/>
              </a:lnSpc>
              <a:spcBef>
                <a:spcPts val="1400"/>
              </a:spcBef>
              <a:buClr>
                <a:srgbClr val="F29E26"/>
              </a:buClr>
              <a:buSzPct val="100000"/>
              <a:buFont typeface="Arial"/>
              <a:buChar char="–"/>
              <a:defRPr sz="5200">
                <a:solidFill>
                  <a:srgbClr val="3D8FCB"/>
                </a:solidFill>
                <a:uFill>
                  <a:solidFill>
                    <a:srgbClr val="3D8FCB"/>
                  </a:solidFill>
                </a:uFill>
                <a:latin typeface="Calibri"/>
                <a:ea typeface="Calibri"/>
                <a:cs typeface="Calibri"/>
                <a:sym typeface="Calibri"/>
              </a:defRPr>
            </a:lvl4pPr>
            <a:lvl5pPr marL="2189840" indent="-424540" defTabSz="1630677">
              <a:lnSpc>
                <a:spcPct val="100000"/>
              </a:lnSpc>
              <a:spcBef>
                <a:spcPts val="1400"/>
              </a:spcBef>
              <a:buClr>
                <a:srgbClr val="F29E26"/>
              </a:buClr>
              <a:buSzPct val="100000"/>
              <a:buFont typeface="Arial"/>
              <a:buChar char="»"/>
              <a:defRPr sz="5200">
                <a:solidFill>
                  <a:srgbClr val="3D8FCB"/>
                </a:solidFill>
                <a:uFill>
                  <a:solidFill>
                    <a:srgbClr val="3D8FCB"/>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75" name="Slide Number"/>
          <p:cNvSpPr txBox="1">
            <a:spLocks noGrp="1"/>
          </p:cNvSpPr>
          <p:nvPr>
            <p:ph type="sldNum" sz="quarter" idx="2"/>
          </p:nvPr>
        </p:nvSpPr>
        <p:spPr>
          <a:xfrm>
            <a:off x="11019356" y="7536168"/>
            <a:ext cx="310116" cy="332737"/>
          </a:xfrm>
          <a:prstGeom prst="rect">
            <a:avLst/>
          </a:prstGeom>
        </p:spPr>
        <p:txBody>
          <a:bodyPr lIns="45718" tIns="45718" rIns="45718" bIns="45718" anchor="ctr"/>
          <a:lstStyle>
            <a:lvl1pPr defTabSz="1036319">
              <a:defRPr>
                <a:solidFill>
                  <a:srgbClr val="000000"/>
                </a:solidFill>
                <a:uFill>
                  <a:solidFill>
                    <a:srgbClr val="000000"/>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Dk Blue &amp; Whi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82" name="Image"/>
          <p:cNvSpPr>
            <a:spLocks noGrp="1"/>
          </p:cNvSpPr>
          <p:nvPr>
            <p:ph type="pic" sz="half" idx="21"/>
          </p:nvPr>
        </p:nvSpPr>
        <p:spPr>
          <a:xfrm>
            <a:off x="3489230" y="1657486"/>
            <a:ext cx="9339037" cy="5866082"/>
          </a:xfrm>
          <a:prstGeom prst="rect">
            <a:avLst/>
          </a:prstGeom>
        </p:spPr>
        <p:txBody>
          <a:bodyPr lIns="91439" tIns="45719" rIns="91439" bIns="45719" anchor="t"/>
          <a:lstStyle/>
          <a:p>
            <a:endParaRPr/>
          </a:p>
        </p:txBody>
      </p:sp>
      <p:sp>
        <p:nvSpPr>
          <p:cNvPr id="483" name="Body Level One…"/>
          <p:cNvSpPr txBox="1">
            <a:spLocks noGrp="1"/>
          </p:cNvSpPr>
          <p:nvPr>
            <p:ph type="body" sz="quarter" idx="1"/>
          </p:nvPr>
        </p:nvSpPr>
        <p:spPr>
          <a:xfrm>
            <a:off x="7902943" y="4140329"/>
            <a:ext cx="4803393" cy="2320535"/>
          </a:xfrm>
          <a:prstGeom prst="rect">
            <a:avLst/>
          </a:prstGeom>
          <a:solidFill>
            <a:srgbClr val="0A243C">
              <a:alpha val="68000"/>
            </a:srgbClr>
          </a:solidFill>
        </p:spPr>
        <p:txBody>
          <a:bodyPr lIns="0" tIns="0" rIns="0" bIns="0">
            <a:normAutofit/>
          </a:bodyPr>
          <a:lstStyle>
            <a:lvl1pPr marL="0" marR="515619" indent="515619" defTabSz="338835">
              <a:lnSpc>
                <a:spcPct val="100000"/>
              </a:lnSpc>
              <a:spcBef>
                <a:spcPts val="0"/>
              </a:spcBef>
              <a:buClrTx/>
              <a:buSzTx/>
              <a:buNone/>
              <a:defRPr sz="1800">
                <a:solidFill>
                  <a:srgbClr val="FFFFFF"/>
                </a:solidFill>
                <a:latin typeface="Helvetica Light"/>
                <a:ea typeface="Helvetica Light"/>
                <a:cs typeface="Helvetica Light"/>
                <a:sym typeface="Helvetica Light"/>
              </a:defRPr>
            </a:lvl1pPr>
            <a:lvl2pPr marL="1027246" marR="515619" indent="-130627" defTabSz="338835">
              <a:lnSpc>
                <a:spcPct val="100000"/>
              </a:lnSpc>
              <a:spcBef>
                <a:spcPts val="0"/>
              </a:spcBef>
              <a:buClrTx/>
              <a:defRPr sz="1800">
                <a:solidFill>
                  <a:srgbClr val="FFFFFF"/>
                </a:solidFill>
                <a:latin typeface="Helvetica Light"/>
                <a:ea typeface="Helvetica Light"/>
                <a:cs typeface="Helvetica Light"/>
                <a:sym typeface="Helvetica Light"/>
              </a:defRPr>
            </a:lvl2pPr>
            <a:lvl3pPr marL="1408246" marR="515619" indent="-130627" defTabSz="338835">
              <a:lnSpc>
                <a:spcPct val="100000"/>
              </a:lnSpc>
              <a:spcBef>
                <a:spcPts val="0"/>
              </a:spcBef>
              <a:buClrTx/>
              <a:defRPr sz="1800">
                <a:solidFill>
                  <a:srgbClr val="FFFFFF"/>
                </a:solidFill>
                <a:latin typeface="Helvetica Light"/>
                <a:ea typeface="Helvetica Light"/>
                <a:cs typeface="Helvetica Light"/>
                <a:sym typeface="Helvetica Light"/>
              </a:defRPr>
            </a:lvl3pPr>
            <a:lvl4pPr marL="1789246" marR="515619" indent="-130628" defTabSz="338835">
              <a:lnSpc>
                <a:spcPct val="100000"/>
              </a:lnSpc>
              <a:spcBef>
                <a:spcPts val="0"/>
              </a:spcBef>
              <a:buClrTx/>
              <a:defRPr sz="1800">
                <a:solidFill>
                  <a:srgbClr val="FFFFFF"/>
                </a:solidFill>
                <a:latin typeface="Helvetica Light"/>
                <a:ea typeface="Helvetica Light"/>
                <a:cs typeface="Helvetica Light"/>
                <a:sym typeface="Helvetica Light"/>
              </a:defRPr>
            </a:lvl4pPr>
            <a:lvl5pPr marL="2170246" marR="515619" indent="-130627" defTabSz="338835">
              <a:lnSpc>
                <a:spcPct val="100000"/>
              </a:lnSpc>
              <a:spcBef>
                <a:spcPts val="0"/>
              </a:spcBef>
              <a:buClrTx/>
              <a:defRPr sz="18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84" name="Obesity and the Food Environment among Minority…"/>
          <p:cNvSpPr txBox="1">
            <a:spLocks noGrp="1"/>
          </p:cNvSpPr>
          <p:nvPr>
            <p:ph type="body" sz="quarter" idx="22"/>
          </p:nvPr>
        </p:nvSpPr>
        <p:spPr>
          <a:xfrm>
            <a:off x="7904601" y="6015356"/>
            <a:ext cx="4803392" cy="1568453"/>
          </a:xfrm>
          <a:prstGeom prst="rect">
            <a:avLst/>
          </a:prstGeom>
          <a:solidFill>
            <a:srgbClr val="FFFFFF">
              <a:alpha val="68000"/>
            </a:srgbClr>
          </a:solidFill>
        </p:spPr>
        <p:txBody>
          <a:bodyPr lIns="28575" tIns="28575" rIns="28575" bIns="28575">
            <a:normAutofit/>
          </a:bodyPr>
          <a:lstStyle/>
          <a:p>
            <a:endParaRPr/>
          </a:p>
        </p:txBody>
      </p:sp>
      <p:sp>
        <p:nvSpPr>
          <p:cNvPr id="485" name="Slide Number"/>
          <p:cNvSpPr txBox="1">
            <a:spLocks noGrp="1"/>
          </p:cNvSpPr>
          <p:nvPr>
            <p:ph type="sldNum" sz="quarter" idx="2"/>
          </p:nvPr>
        </p:nvSpPr>
        <p:spPr>
          <a:xfrm>
            <a:off x="8016875" y="6886575"/>
            <a:ext cx="222251" cy="234950"/>
          </a:xfrm>
          <a:prstGeom prst="rect">
            <a:avLst/>
          </a:prstGeom>
        </p:spPr>
        <p:txBody>
          <a:bodyPr lIns="28575" tIns="28575" rIns="28575" bIns="28575"/>
          <a:lstStyle>
            <a:lvl1pPr>
              <a:defRPr sz="1200"/>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2924967" y="416718"/>
            <a:ext cx="10406067" cy="2024066"/>
          </a:xfrm>
          <a:prstGeom prst="rect">
            <a:avLst/>
          </a:prstGeom>
        </p:spPr>
        <p:txBody>
          <a:bodyPr lIns="47625" tIns="47625" rIns="47625" bIns="47625">
            <a:normAutofit/>
          </a:bodyPr>
          <a:lstStyle>
            <a:lvl1pPr defTabSz="547687">
              <a:defRPr sz="7400" cap="none">
                <a:solidFill>
                  <a:srgbClr val="000000"/>
                </a:solidFill>
                <a:latin typeface="Helvetica Light"/>
                <a:ea typeface="Helvetica Light"/>
                <a:cs typeface="Helvetica Light"/>
                <a:sym typeface="Helvetica Light"/>
              </a:defRPr>
            </a:lvl1pPr>
          </a:lstStyle>
          <a:p>
            <a:r>
              <a:t>Title Text</a:t>
            </a:r>
          </a:p>
        </p:txBody>
      </p:sp>
      <p:sp>
        <p:nvSpPr>
          <p:cNvPr id="493" name="Body Level One…"/>
          <p:cNvSpPr txBox="1">
            <a:spLocks noGrp="1"/>
          </p:cNvSpPr>
          <p:nvPr>
            <p:ph type="body" idx="1"/>
          </p:nvPr>
        </p:nvSpPr>
        <p:spPr>
          <a:xfrm>
            <a:off x="2924967" y="2440781"/>
            <a:ext cx="10406067" cy="5893595"/>
          </a:xfrm>
          <a:prstGeom prst="rect">
            <a:avLst/>
          </a:prstGeom>
        </p:spPr>
        <p:txBody>
          <a:bodyPr lIns="47625" tIns="47625" rIns="47625" bIns="47625">
            <a:normAutofit/>
          </a:bodyPr>
          <a:lstStyle>
            <a:lvl1pPr marL="395111" indent="-395111"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1pPr>
            <a:lvl2pPr marL="839609" indent="-395111"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2pPr>
            <a:lvl3pPr marL="1284109" indent="-395109"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3pPr>
            <a:lvl4pPr marL="1728609" indent="-395109"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4pPr>
            <a:lvl5pPr marL="2173109" indent="-395109"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xfrm>
            <a:off x="7955092" y="8673703"/>
            <a:ext cx="333910" cy="336551"/>
          </a:xfrm>
          <a:prstGeom prst="rect">
            <a:avLst/>
          </a:prstGeom>
        </p:spPr>
        <p:txBody>
          <a:bodyPr lIns="47625" tIns="47625" rIns="47625" bIns="47625"/>
          <a:lstStyle>
            <a:lvl1pPr defTabSz="547687">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Fat Yellow Opaqu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Image"/>
          <p:cNvSpPr>
            <a:spLocks noGrp="1"/>
          </p:cNvSpPr>
          <p:nvPr>
            <p:ph type="pic" idx="21"/>
          </p:nvPr>
        </p:nvSpPr>
        <p:spPr>
          <a:xfrm>
            <a:off x="-1573516" y="-795709"/>
            <a:ext cx="18327006" cy="11530742"/>
          </a:xfrm>
          <a:prstGeom prst="rect">
            <a:avLst/>
          </a:prstGeom>
        </p:spPr>
        <p:txBody>
          <a:bodyPr lIns="91439" tIns="45719" rIns="91439" bIns="45719" anchor="t"/>
          <a:lstStyle/>
          <a:p>
            <a:endParaRPr/>
          </a:p>
        </p:txBody>
      </p:sp>
      <p:sp>
        <p:nvSpPr>
          <p:cNvPr id="57" name="Body Level One…"/>
          <p:cNvSpPr txBox="1">
            <a:spLocks noGrp="1"/>
          </p:cNvSpPr>
          <p:nvPr>
            <p:ph type="body" sz="quarter" idx="1"/>
          </p:nvPr>
        </p:nvSpPr>
        <p:spPr>
          <a:xfrm>
            <a:off x="-59929" y="750787"/>
            <a:ext cx="9105794" cy="1546426"/>
          </a:xfrm>
          <a:prstGeom prst="rect">
            <a:avLst/>
          </a:prstGeom>
          <a:solidFill>
            <a:srgbClr val="FFA600"/>
          </a:solidFill>
        </p:spPr>
        <p:txBody>
          <a:bodyPr lIns="127000" tIns="127000" rIns="127000" bIns="127000">
            <a:normAutofit/>
          </a:bodyPr>
          <a:lstStyle>
            <a:lvl1pPr marL="0" marR="254000" indent="254000" defTabSz="1219200">
              <a:lnSpc>
                <a:spcPct val="100000"/>
              </a:lnSpc>
              <a:spcBef>
                <a:spcPts val="3100"/>
              </a:spcBef>
              <a:buClrTx/>
              <a:buSzTx/>
              <a:buNone/>
              <a:defRPr sz="6400" b="1">
                <a:solidFill>
                  <a:srgbClr val="0A243C"/>
                </a:solidFill>
                <a:uFill>
                  <a:solidFill>
                    <a:srgbClr val="5B88A5"/>
                  </a:solidFill>
                </a:uFill>
                <a:latin typeface="+mn-lt"/>
                <a:ea typeface="+mn-ea"/>
                <a:cs typeface="+mn-cs"/>
                <a:sym typeface="Helvetica"/>
              </a:defRPr>
            </a:lvl1pPr>
            <a:lvl2pPr marL="1099457" marR="254000" indent="-464457"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2pPr>
            <a:lvl3pPr marL="1480457" marR="254000" indent="-464457"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3pPr>
            <a:lvl4pPr marL="1861456" marR="254000" indent="-464456"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4pPr>
            <a:lvl5pPr marL="2242456" marR="254000" indent="-464456"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01" name="Title Text"/>
          <p:cNvSpPr txBox="1">
            <a:spLocks noGrp="1"/>
          </p:cNvSpPr>
          <p:nvPr>
            <p:ph type="title"/>
          </p:nvPr>
        </p:nvSpPr>
        <p:spPr>
          <a:xfrm>
            <a:off x="4225726" y="1455537"/>
            <a:ext cx="7804548" cy="1518051"/>
          </a:xfrm>
          <a:prstGeom prst="rect">
            <a:avLst/>
          </a:prstGeom>
        </p:spPr>
        <p:txBody>
          <a:bodyPr lIns="35716" tIns="35716" rIns="35716" bIns="35716">
            <a:normAutofit/>
          </a:bodyPr>
          <a:lstStyle>
            <a:lvl1pPr defTabSz="547687">
              <a:defRPr sz="7200" cap="none">
                <a:solidFill>
                  <a:srgbClr val="000000"/>
                </a:solidFill>
                <a:latin typeface="Helvetica Light"/>
                <a:ea typeface="Helvetica Light"/>
                <a:cs typeface="Helvetica Light"/>
                <a:sym typeface="Helvetica Light"/>
              </a:defRPr>
            </a:lvl1pPr>
          </a:lstStyle>
          <a:p>
            <a:r>
              <a:t>Title Text</a:t>
            </a:r>
          </a:p>
        </p:txBody>
      </p:sp>
      <p:sp>
        <p:nvSpPr>
          <p:cNvPr id="502" name="Body Level One…"/>
          <p:cNvSpPr txBox="1">
            <a:spLocks noGrp="1"/>
          </p:cNvSpPr>
          <p:nvPr>
            <p:ph type="body" sz="half" idx="1"/>
          </p:nvPr>
        </p:nvSpPr>
        <p:spPr>
          <a:xfrm>
            <a:off x="4225726" y="2973583"/>
            <a:ext cx="7804548" cy="4420200"/>
          </a:xfrm>
          <a:prstGeom prst="rect">
            <a:avLst/>
          </a:prstGeom>
        </p:spPr>
        <p:txBody>
          <a:bodyPr lIns="35716" tIns="35716" rIns="35716" bIns="35716">
            <a:normAutofit/>
          </a:bodyPr>
          <a:lstStyle>
            <a:lvl1pPr marL="370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1pPr>
            <a:lvl2pPr marL="814914"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2pPr>
            <a:lvl3pPr marL="1259414" indent="-370414"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3pPr>
            <a:lvl4pPr marL="1703914" indent="-370414"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4pPr>
            <a:lvl5pPr marL="2148414" indent="-370414"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03" name="Slide Number"/>
          <p:cNvSpPr txBox="1">
            <a:spLocks noGrp="1"/>
          </p:cNvSpPr>
          <p:nvPr>
            <p:ph type="sldNum" sz="quarter" idx="2"/>
          </p:nvPr>
        </p:nvSpPr>
        <p:spPr>
          <a:xfrm>
            <a:off x="7982610" y="7648277"/>
            <a:ext cx="281849" cy="287335"/>
          </a:xfrm>
          <a:prstGeom prst="rect">
            <a:avLst/>
          </a:prstGeom>
        </p:spPr>
        <p:txBody>
          <a:bodyPr lIns="35716" tIns="35716" rIns="35716" bIns="35716"/>
          <a:lstStyle>
            <a:lvl1pPr defTabSz="547687">
              <a:defRPr sz="14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10" name="Title Text"/>
          <p:cNvSpPr txBox="1">
            <a:spLocks noGrp="1"/>
          </p:cNvSpPr>
          <p:nvPr>
            <p:ph type="title"/>
          </p:nvPr>
        </p:nvSpPr>
        <p:spPr>
          <a:xfrm>
            <a:off x="5201294" y="2234652"/>
            <a:ext cx="5853414" cy="1138538"/>
          </a:xfrm>
          <a:prstGeom prst="rect">
            <a:avLst/>
          </a:prstGeom>
        </p:spPr>
        <p:txBody>
          <a:bodyPr lIns="26787" tIns="26787" rIns="26787" bIns="26787">
            <a:normAutofit/>
          </a:bodyPr>
          <a:lstStyle>
            <a:lvl1pPr defTabSz="547687">
              <a:defRPr sz="7000" cap="none">
                <a:solidFill>
                  <a:srgbClr val="000000"/>
                </a:solidFill>
                <a:latin typeface="Helvetica Light"/>
                <a:ea typeface="Helvetica Light"/>
                <a:cs typeface="Helvetica Light"/>
                <a:sym typeface="Helvetica Light"/>
              </a:defRPr>
            </a:lvl1pPr>
          </a:lstStyle>
          <a:p>
            <a:r>
              <a:t>Title Text</a:t>
            </a:r>
          </a:p>
        </p:txBody>
      </p:sp>
      <p:sp>
        <p:nvSpPr>
          <p:cNvPr id="511" name="Body Level One…"/>
          <p:cNvSpPr txBox="1">
            <a:spLocks noGrp="1"/>
          </p:cNvSpPr>
          <p:nvPr>
            <p:ph type="body" sz="quarter" idx="1"/>
          </p:nvPr>
        </p:nvSpPr>
        <p:spPr>
          <a:xfrm>
            <a:off x="5201294" y="3373189"/>
            <a:ext cx="5853414" cy="3315147"/>
          </a:xfrm>
          <a:prstGeom prst="rect">
            <a:avLst/>
          </a:prstGeom>
        </p:spPr>
        <p:txBody>
          <a:bodyPr lIns="26787" tIns="26787" rIns="26787" bIns="26787">
            <a:normAutofit/>
          </a:bodyPr>
          <a:lstStyle>
            <a:lvl1pPr marL="370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1pPr>
            <a:lvl2pPr marL="814914"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2pPr>
            <a:lvl3pPr marL="1259414" indent="-370414"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3pPr>
            <a:lvl4pPr marL="1703914" indent="-370414"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4pPr>
            <a:lvl5pPr marL="2148414" indent="-370414"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12" name="Slide Number"/>
          <p:cNvSpPr txBox="1">
            <a:spLocks noGrp="1"/>
          </p:cNvSpPr>
          <p:nvPr>
            <p:ph type="sldNum" sz="quarter" idx="2"/>
          </p:nvPr>
        </p:nvSpPr>
        <p:spPr>
          <a:xfrm>
            <a:off x="8006778" y="6879208"/>
            <a:ext cx="235746" cy="231377"/>
          </a:xfrm>
          <a:prstGeom prst="rect">
            <a:avLst/>
          </a:prstGeom>
        </p:spPr>
        <p:txBody>
          <a:bodyPr lIns="26787" tIns="26787" rIns="26787" bIns="26787"/>
          <a:lstStyle>
            <a:lvl1pPr defTabSz="547687">
              <a:defRPr sz="1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p:bg>
      <p:bgPr>
        <a:solidFill>
          <a:srgbClr val="FFFFFF"/>
        </a:solidFill>
        <a:effectLst/>
      </p:bgPr>
    </p:bg>
    <p:spTree>
      <p:nvGrpSpPr>
        <p:cNvPr id="1" name=""/>
        <p:cNvGrpSpPr/>
        <p:nvPr/>
      </p:nvGrpSpPr>
      <p:grpSpPr>
        <a:xfrm>
          <a:off x="0" y="0"/>
          <a:ext cx="0" cy="0"/>
          <a:chOff x="0" y="0"/>
          <a:chExt cx="0" cy="0"/>
        </a:xfrm>
      </p:grpSpPr>
      <p:sp>
        <p:nvSpPr>
          <p:cNvPr id="519" name="Body Level One…"/>
          <p:cNvSpPr txBox="1">
            <a:spLocks noGrp="1"/>
          </p:cNvSpPr>
          <p:nvPr>
            <p:ph type="body" sz="quarter" idx="1" hasCustomPrompt="1"/>
          </p:nvPr>
        </p:nvSpPr>
        <p:spPr>
          <a:xfrm>
            <a:off x="800893" y="7906573"/>
            <a:ext cx="14647336" cy="424656"/>
          </a:xfrm>
          <a:prstGeom prst="rect">
            <a:avLst/>
          </a:prstGeom>
        </p:spPr>
        <p:txBody>
          <a:bodyPr lIns="30477" tIns="30477" rIns="30477" bIns="30477" anchor="t">
            <a:normAutofit/>
          </a:bodyPr>
          <a:lstStyle>
            <a:lvl1pPr marL="0" indent="0" defTabSz="550332">
              <a:lnSpc>
                <a:spcPct val="100000"/>
              </a:lnSpc>
              <a:spcBef>
                <a:spcPts val="0"/>
              </a:spcBef>
              <a:buClrTx/>
              <a:buSzTx/>
              <a:buNone/>
              <a:defRPr sz="2400" b="1">
                <a:solidFill>
                  <a:srgbClr val="000000"/>
                </a:solidFill>
                <a:latin typeface="Helvetica Neue"/>
                <a:ea typeface="Helvetica Neue"/>
                <a:cs typeface="Helvetica Neue"/>
                <a:sym typeface="Helvetica Neue"/>
              </a:defRPr>
            </a:lvl1pPr>
            <a:lvl2pPr marL="555171" indent="-174171" defTabSz="550332">
              <a:lnSpc>
                <a:spcPct val="100000"/>
              </a:lnSpc>
              <a:spcBef>
                <a:spcPts val="0"/>
              </a:spcBef>
              <a:buClrTx/>
              <a:defRPr sz="2400" b="1">
                <a:solidFill>
                  <a:srgbClr val="000000"/>
                </a:solidFill>
                <a:latin typeface="Helvetica Neue"/>
                <a:ea typeface="Helvetica Neue"/>
                <a:cs typeface="Helvetica Neue"/>
                <a:sym typeface="Helvetica Neue"/>
              </a:defRPr>
            </a:lvl2pPr>
            <a:lvl3pPr marL="936170" indent="-174171" defTabSz="550332">
              <a:lnSpc>
                <a:spcPct val="100000"/>
              </a:lnSpc>
              <a:spcBef>
                <a:spcPts val="0"/>
              </a:spcBef>
              <a:buClrTx/>
              <a:defRPr sz="2400" b="1">
                <a:solidFill>
                  <a:srgbClr val="000000"/>
                </a:solidFill>
                <a:latin typeface="Helvetica Neue"/>
                <a:ea typeface="Helvetica Neue"/>
                <a:cs typeface="Helvetica Neue"/>
                <a:sym typeface="Helvetica Neue"/>
              </a:defRPr>
            </a:lvl3pPr>
            <a:lvl4pPr marL="1317170" indent="-174170" defTabSz="550332">
              <a:lnSpc>
                <a:spcPct val="100000"/>
              </a:lnSpc>
              <a:spcBef>
                <a:spcPts val="0"/>
              </a:spcBef>
              <a:buClrTx/>
              <a:defRPr sz="2400" b="1">
                <a:solidFill>
                  <a:srgbClr val="000000"/>
                </a:solidFill>
                <a:latin typeface="Helvetica Neue"/>
                <a:ea typeface="Helvetica Neue"/>
                <a:cs typeface="Helvetica Neue"/>
                <a:sym typeface="Helvetica Neue"/>
              </a:defRPr>
            </a:lvl4pPr>
            <a:lvl5pPr marL="1698170" indent="-174170" defTabSz="550332">
              <a:lnSpc>
                <a:spcPct val="100000"/>
              </a:lnSpc>
              <a:spcBef>
                <a:spcPts val="0"/>
              </a:spcBef>
              <a:buClrTx/>
              <a:defRPr sz="2400" b="1">
                <a:solidFill>
                  <a:srgbClr val="000000"/>
                </a:solidFill>
                <a:latin typeface="Helvetica Neue"/>
                <a:ea typeface="Helvetica Neue"/>
                <a:cs typeface="Helvetica Neue"/>
                <a:sym typeface="Helvetica Neue"/>
              </a:defRPr>
            </a:lvl5pPr>
          </a:lstStyle>
          <a:p>
            <a:r>
              <a:t>Author and Date</a:t>
            </a:r>
          </a:p>
          <a:p>
            <a:pPr lvl="1"/>
            <a:endParaRPr/>
          </a:p>
          <a:p>
            <a:pPr lvl="2"/>
            <a:endParaRPr/>
          </a:p>
          <a:p>
            <a:pPr lvl="3"/>
            <a:endParaRPr/>
          </a:p>
          <a:p>
            <a:pPr lvl="4"/>
            <a:endParaRPr/>
          </a:p>
        </p:txBody>
      </p:sp>
      <p:sp>
        <p:nvSpPr>
          <p:cNvPr id="520" name="Presentation Title"/>
          <p:cNvSpPr txBox="1">
            <a:spLocks noGrp="1"/>
          </p:cNvSpPr>
          <p:nvPr>
            <p:ph type="title" hasCustomPrompt="1"/>
          </p:nvPr>
        </p:nvSpPr>
        <p:spPr>
          <a:xfrm>
            <a:off x="804330" y="1716658"/>
            <a:ext cx="14647337" cy="3098803"/>
          </a:xfrm>
          <a:prstGeom prst="rect">
            <a:avLst/>
          </a:prstGeom>
        </p:spPr>
        <p:txBody>
          <a:bodyPr lIns="33864" tIns="33864" rIns="33864" bIns="33864" anchor="b">
            <a:normAutofit/>
          </a:bodyPr>
          <a:lstStyle>
            <a:lvl1pPr algn="l" defTabSz="1625559">
              <a:lnSpc>
                <a:spcPct val="80000"/>
              </a:lnSpc>
              <a:defRPr sz="7600" b="1" cap="none" spc="-152">
                <a:solidFill>
                  <a:srgbClr val="000000"/>
                </a:solidFill>
                <a:latin typeface="Helvetica Neue"/>
                <a:ea typeface="Helvetica Neue"/>
                <a:cs typeface="Helvetica Neue"/>
                <a:sym typeface="Helvetica Neue"/>
              </a:defRPr>
            </a:lvl1pPr>
          </a:lstStyle>
          <a:p>
            <a:r>
              <a:t>Presentation Title</a:t>
            </a:r>
          </a:p>
        </p:txBody>
      </p:sp>
      <p:sp>
        <p:nvSpPr>
          <p:cNvPr id="521" name="Body Level One…"/>
          <p:cNvSpPr txBox="1">
            <a:spLocks noGrp="1"/>
          </p:cNvSpPr>
          <p:nvPr>
            <p:ph type="body" sz="quarter" idx="21" hasCustomPrompt="1"/>
          </p:nvPr>
        </p:nvSpPr>
        <p:spPr>
          <a:xfrm>
            <a:off x="800895" y="4815459"/>
            <a:ext cx="14647334" cy="1270003"/>
          </a:xfrm>
          <a:prstGeom prst="rect">
            <a:avLst/>
          </a:prstGeom>
        </p:spPr>
        <p:txBody>
          <a:bodyPr lIns="33864" tIns="33864" rIns="33864" bIns="33864" anchor="t">
            <a:normAutofit/>
          </a:bodyPr>
          <a:lstStyle>
            <a:lvl1pPr marL="0" indent="0" defTabSz="550332">
              <a:lnSpc>
                <a:spcPct val="100000"/>
              </a:lnSpc>
              <a:spcBef>
                <a:spcPts val="0"/>
              </a:spcBef>
              <a:buClrTx/>
              <a:buSzTx/>
              <a:buNone/>
              <a:defRPr sz="3600" b="1">
                <a:solidFill>
                  <a:srgbClr val="000000"/>
                </a:solidFill>
                <a:latin typeface="Helvetica Neue"/>
                <a:ea typeface="Helvetica Neue"/>
                <a:cs typeface="Helvetica Neue"/>
                <a:sym typeface="Helvetica Neue"/>
              </a:defRPr>
            </a:lvl1pPr>
          </a:lstStyle>
          <a:p>
            <a:r>
              <a:t>Presentation Subtitle</a:t>
            </a:r>
          </a:p>
        </p:txBody>
      </p:sp>
      <p:sp>
        <p:nvSpPr>
          <p:cNvPr id="522" name="Slide Number"/>
          <p:cNvSpPr txBox="1">
            <a:spLocks noGrp="1"/>
          </p:cNvSpPr>
          <p:nvPr>
            <p:ph type="sldNum" sz="quarter" idx="2"/>
          </p:nvPr>
        </p:nvSpPr>
        <p:spPr>
          <a:xfrm>
            <a:off x="7998884" y="8729137"/>
            <a:ext cx="249900" cy="241264"/>
          </a:xfrm>
          <a:prstGeom prst="rect">
            <a:avLst/>
          </a:prstGeom>
        </p:spPr>
        <p:txBody>
          <a:bodyPr lIns="33864" tIns="33864" rIns="33864" bIns="33864" anchor="b"/>
          <a:lstStyle>
            <a:lvl1pPr defTabSz="389466">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Sq Photo Hd Sub">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9" name="Image"/>
          <p:cNvSpPr>
            <a:spLocks noGrp="1"/>
          </p:cNvSpPr>
          <p:nvPr>
            <p:ph type="pic" idx="21"/>
          </p:nvPr>
        </p:nvSpPr>
        <p:spPr>
          <a:xfrm>
            <a:off x="2668895" y="1142999"/>
            <a:ext cx="10918212" cy="6858001"/>
          </a:xfrm>
          <a:prstGeom prst="rect">
            <a:avLst/>
          </a:prstGeom>
        </p:spPr>
        <p:txBody>
          <a:bodyPr lIns="91439" tIns="45719" rIns="91439" bIns="45719" anchor="t"/>
          <a:lstStyle/>
          <a:p>
            <a:endParaRPr/>
          </a:p>
        </p:txBody>
      </p:sp>
      <p:sp>
        <p:nvSpPr>
          <p:cNvPr id="530" name="Body Level One…"/>
          <p:cNvSpPr txBox="1">
            <a:spLocks noGrp="1"/>
          </p:cNvSpPr>
          <p:nvPr>
            <p:ph type="body" sz="quarter" idx="1"/>
          </p:nvPr>
        </p:nvSpPr>
        <p:spPr>
          <a:xfrm>
            <a:off x="1996220" y="2123599"/>
            <a:ext cx="5606900" cy="1284549"/>
          </a:xfrm>
          <a:prstGeom prst="rect">
            <a:avLst/>
          </a:prstGeom>
          <a:solidFill>
            <a:srgbClr val="0A243C"/>
          </a:solidFill>
        </p:spPr>
        <p:txBody>
          <a:bodyPr lIns="95250" tIns="95250" rIns="95250" bIns="95250">
            <a:normAutofit/>
          </a:bodyPr>
          <a:lstStyle>
            <a:lvl1pPr marL="0" marR="254000" indent="254000" defTabSz="1219200">
              <a:lnSpc>
                <a:spcPct val="100000"/>
              </a:lnSpc>
              <a:spcBef>
                <a:spcPts val="3100"/>
              </a:spcBef>
              <a:buClrTx/>
              <a:buSzTx/>
              <a:buNone/>
              <a:defRPr sz="6400" b="1">
                <a:solidFill>
                  <a:srgbClr val="FFA600"/>
                </a:solidFill>
                <a:uFill>
                  <a:solidFill>
                    <a:srgbClr val="5B88A5"/>
                  </a:solidFill>
                </a:uFill>
                <a:latin typeface="+mn-lt"/>
                <a:ea typeface="+mn-ea"/>
                <a:cs typeface="+mn-cs"/>
                <a:sym typeface="Helvetica"/>
              </a:defRPr>
            </a:lvl1pPr>
            <a:lvl2pPr marL="1099457" marR="254000" indent="-464457" defTabSz="1219200">
              <a:lnSpc>
                <a:spcPct val="100000"/>
              </a:lnSpc>
              <a:spcBef>
                <a:spcPts val="3100"/>
              </a:spcBef>
              <a:buClrTx/>
              <a:defRPr sz="6400" b="1">
                <a:solidFill>
                  <a:srgbClr val="FFA600"/>
                </a:solidFill>
                <a:uFill>
                  <a:solidFill>
                    <a:srgbClr val="5B88A5"/>
                  </a:solidFill>
                </a:uFill>
                <a:latin typeface="+mn-lt"/>
                <a:ea typeface="+mn-ea"/>
                <a:cs typeface="+mn-cs"/>
                <a:sym typeface="Helvetica"/>
              </a:defRPr>
            </a:lvl2pPr>
            <a:lvl3pPr marL="1480457" marR="254000" indent="-464457" defTabSz="1219200">
              <a:lnSpc>
                <a:spcPct val="100000"/>
              </a:lnSpc>
              <a:spcBef>
                <a:spcPts val="3100"/>
              </a:spcBef>
              <a:buClrTx/>
              <a:defRPr sz="6400" b="1">
                <a:solidFill>
                  <a:srgbClr val="FFA600"/>
                </a:solidFill>
                <a:uFill>
                  <a:solidFill>
                    <a:srgbClr val="5B88A5"/>
                  </a:solidFill>
                </a:uFill>
                <a:latin typeface="+mn-lt"/>
                <a:ea typeface="+mn-ea"/>
                <a:cs typeface="+mn-cs"/>
                <a:sym typeface="Helvetica"/>
              </a:defRPr>
            </a:lvl3pPr>
            <a:lvl4pPr marL="1861456" marR="254000" indent="-464456" defTabSz="1219200">
              <a:lnSpc>
                <a:spcPct val="100000"/>
              </a:lnSpc>
              <a:spcBef>
                <a:spcPts val="3100"/>
              </a:spcBef>
              <a:buClrTx/>
              <a:defRPr sz="6400" b="1">
                <a:solidFill>
                  <a:srgbClr val="FFA600"/>
                </a:solidFill>
                <a:uFill>
                  <a:solidFill>
                    <a:srgbClr val="5B88A5"/>
                  </a:solidFill>
                </a:uFill>
                <a:latin typeface="+mn-lt"/>
                <a:ea typeface="+mn-ea"/>
                <a:cs typeface="+mn-cs"/>
                <a:sym typeface="Helvetica"/>
              </a:defRPr>
            </a:lvl4pPr>
            <a:lvl5pPr marL="2242456" marR="254000" indent="-464456" defTabSz="1219200">
              <a:lnSpc>
                <a:spcPct val="100000"/>
              </a:lnSpc>
              <a:spcBef>
                <a:spcPts val="3100"/>
              </a:spcBef>
              <a:buClrTx/>
              <a:defRPr sz="6400" b="1">
                <a:solidFill>
                  <a:srgbClr val="FFA600"/>
                </a:solidFill>
                <a:uFill>
                  <a:solidFill>
                    <a:srgbClr val="5B88A5"/>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31" name="Slide Number"/>
          <p:cNvSpPr txBox="1">
            <a:spLocks noGrp="1"/>
          </p:cNvSpPr>
          <p:nvPr>
            <p:ph type="sldNum" sz="quarter" idx="2"/>
          </p:nvPr>
        </p:nvSpPr>
        <p:spPr>
          <a:xfrm>
            <a:off x="7994650" y="7658100"/>
            <a:ext cx="266701" cy="279400"/>
          </a:xfrm>
          <a:prstGeom prst="rect">
            <a:avLst/>
          </a:prstGeom>
        </p:spPr>
        <p:txBody>
          <a:bodyPr lIns="38100" tIns="38100" rIns="38100" bIns="38100"/>
          <a:lstStyle>
            <a:lvl1pPr>
              <a:defRPr sz="1400"/>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hin Yellow Poin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8" name="Image"/>
          <p:cNvSpPr>
            <a:spLocks noGrp="1"/>
          </p:cNvSpPr>
          <p:nvPr>
            <p:ph type="pic" idx="21"/>
          </p:nvPr>
        </p:nvSpPr>
        <p:spPr>
          <a:xfrm>
            <a:off x="1942975" y="685982"/>
            <a:ext cx="12452048" cy="7821442"/>
          </a:xfrm>
          <a:prstGeom prst="rect">
            <a:avLst/>
          </a:prstGeom>
        </p:spPr>
        <p:txBody>
          <a:bodyPr lIns="91439" tIns="45719" rIns="91439" bIns="45719" anchor="t"/>
          <a:lstStyle/>
          <a:p>
            <a:endParaRPr/>
          </a:p>
        </p:txBody>
      </p:sp>
      <p:sp>
        <p:nvSpPr>
          <p:cNvPr id="539" name="Image"/>
          <p:cNvSpPr>
            <a:spLocks noGrp="1"/>
          </p:cNvSpPr>
          <p:nvPr>
            <p:ph type="pic" sz="quarter" idx="22"/>
          </p:nvPr>
        </p:nvSpPr>
        <p:spPr>
          <a:xfrm>
            <a:off x="8912131" y="3617598"/>
            <a:ext cx="4356197" cy="3121943"/>
          </a:xfrm>
          <a:prstGeom prst="rect">
            <a:avLst/>
          </a:prstGeom>
          <a:ln w="3175">
            <a:solidFill>
              <a:srgbClr val="000000"/>
            </a:solidFill>
          </a:ln>
        </p:spPr>
        <p:txBody>
          <a:bodyPr lIns="91439" tIns="45719" rIns="91439" bIns="45719" anchor="t"/>
          <a:lstStyle/>
          <a:p>
            <a:endParaRPr/>
          </a:p>
        </p:txBody>
      </p:sp>
      <p:sp>
        <p:nvSpPr>
          <p:cNvPr id="540" name="Body Level One…"/>
          <p:cNvSpPr txBox="1">
            <a:spLocks noGrp="1"/>
          </p:cNvSpPr>
          <p:nvPr>
            <p:ph type="body" sz="quarter" idx="1"/>
          </p:nvPr>
        </p:nvSpPr>
        <p:spPr>
          <a:xfrm>
            <a:off x="1998403" y="3780368"/>
            <a:ext cx="5917390" cy="2796404"/>
          </a:xfrm>
          <a:prstGeom prst="rect">
            <a:avLst/>
          </a:prstGeom>
          <a:solidFill>
            <a:srgbClr val="0A243C">
              <a:alpha val="68000"/>
            </a:srgbClr>
          </a:solidFill>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41" name="Yellow Stripe Header"/>
          <p:cNvSpPr txBox="1">
            <a:spLocks noGrp="1"/>
          </p:cNvSpPr>
          <p:nvPr>
            <p:ph type="body" sz="quarter" idx="23"/>
          </p:nvPr>
        </p:nvSpPr>
        <p:spPr>
          <a:xfrm>
            <a:off x="264006" y="1802066"/>
            <a:ext cx="6829346" cy="552453"/>
          </a:xfrm>
          <a:prstGeom prst="rect">
            <a:avLst/>
          </a:prstGeom>
          <a:solidFill>
            <a:srgbClr val="FFA600"/>
          </a:solidFill>
        </p:spPr>
        <p:txBody>
          <a:bodyPr lIns="95250" tIns="95250" rIns="95250" bIns="95250">
            <a:normAutofit/>
          </a:bodyPr>
          <a:lstStyle/>
          <a:p>
            <a:pPr marL="188976" indent="-188976" defTabSz="338581">
              <a:spcBef>
                <a:spcPts val="2200"/>
              </a:spcBef>
              <a:defRPr sz="2604"/>
            </a:pPr>
            <a:endParaRPr/>
          </a:p>
        </p:txBody>
      </p:sp>
      <p:sp>
        <p:nvSpPr>
          <p:cNvPr id="542" name="Slide Number"/>
          <p:cNvSpPr txBox="1">
            <a:spLocks noGrp="1"/>
          </p:cNvSpPr>
          <p:nvPr>
            <p:ph type="sldNum" sz="quarter" idx="2"/>
          </p:nvPr>
        </p:nvSpPr>
        <p:spPr>
          <a:xfrm>
            <a:off x="7994650" y="7658100"/>
            <a:ext cx="266701" cy="279400"/>
          </a:xfrm>
          <a:prstGeom prst="rect">
            <a:avLst/>
          </a:prstGeom>
        </p:spPr>
        <p:txBody>
          <a:bodyPr lIns="38100" tIns="38100" rIns="38100" bIns="38100"/>
          <a:lstStyle>
            <a:lvl1pPr>
              <a:defRPr sz="1400"/>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4225726" y="1455537"/>
            <a:ext cx="7804548" cy="1518050"/>
          </a:xfrm>
          <a:prstGeom prst="rect">
            <a:avLst/>
          </a:prstGeom>
        </p:spPr>
        <p:txBody>
          <a:bodyPr lIns="35717" tIns="35717" rIns="35717" bIns="35717">
            <a:normAutofit/>
          </a:bodyPr>
          <a:lstStyle>
            <a:lvl1pPr defTabSz="547687">
              <a:defRPr sz="7200" cap="none">
                <a:solidFill>
                  <a:srgbClr val="000000"/>
                </a:solidFill>
                <a:latin typeface="Helvetica Light"/>
                <a:ea typeface="Helvetica Light"/>
                <a:cs typeface="Helvetica Light"/>
                <a:sym typeface="Helvetica Light"/>
              </a:defRPr>
            </a:lvl1pPr>
          </a:lstStyle>
          <a:p>
            <a:r>
              <a:t>Title Text</a:t>
            </a:r>
          </a:p>
        </p:txBody>
      </p:sp>
      <p:sp>
        <p:nvSpPr>
          <p:cNvPr id="550" name="Body Level One…"/>
          <p:cNvSpPr txBox="1">
            <a:spLocks noGrp="1"/>
          </p:cNvSpPr>
          <p:nvPr>
            <p:ph type="body" sz="half" idx="1"/>
          </p:nvPr>
        </p:nvSpPr>
        <p:spPr>
          <a:xfrm>
            <a:off x="4225726" y="2973584"/>
            <a:ext cx="7804548" cy="4420198"/>
          </a:xfrm>
          <a:prstGeom prst="rect">
            <a:avLst/>
          </a:prstGeom>
        </p:spPr>
        <p:txBody>
          <a:bodyPr lIns="35717" tIns="35717" rIns="35717" bIns="35717">
            <a:normAutofit/>
          </a:bodyPr>
          <a:lstStyle>
            <a:lvl1pPr marL="370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1pPr>
            <a:lvl2pPr marL="814915"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2pPr>
            <a:lvl3pPr marL="1259415" indent="-370415"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3pPr>
            <a:lvl4pPr marL="1703915" indent="-370415"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4pPr>
            <a:lvl5pPr marL="2148415" indent="-370415"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7982610" y="7648277"/>
            <a:ext cx="281850" cy="287337"/>
          </a:xfrm>
          <a:prstGeom prst="rect">
            <a:avLst/>
          </a:prstGeom>
        </p:spPr>
        <p:txBody>
          <a:bodyPr lIns="35717" tIns="35717" rIns="35717" bIns="35717"/>
          <a:lstStyle>
            <a:lvl1pPr defTabSz="547687">
              <a:defRPr sz="14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hin Yellow Hea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58"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559" name="Body Level One…"/>
          <p:cNvSpPr txBox="1">
            <a:spLocks noGrp="1"/>
          </p:cNvSpPr>
          <p:nvPr>
            <p:ph type="body" sz="quarter" idx="1"/>
          </p:nvPr>
        </p:nvSpPr>
        <p:spPr>
          <a:xfrm>
            <a:off x="-1844044" y="1016000"/>
            <a:ext cx="9105794" cy="736600"/>
          </a:xfrm>
          <a:prstGeom prst="rect">
            <a:avLst/>
          </a:prstGeom>
          <a:solidFill>
            <a:srgbClr val="FFA600"/>
          </a:solidFill>
        </p:spPr>
        <p:txBody>
          <a:bodyPr lIns="127000" tIns="127000" rIns="127000" bIns="127000">
            <a:normAutofit/>
          </a:bodyPr>
          <a:lstStyle>
            <a:lvl1pPr marL="0" marR="254000" indent="254000" algn="r" defTabSz="1219200">
              <a:lnSpc>
                <a:spcPct val="100000"/>
              </a:lnSpc>
              <a:spcBef>
                <a:spcPts val="3100"/>
              </a:spcBef>
              <a:buClrTx/>
              <a:buSzTx/>
              <a:buNone/>
              <a:defRPr sz="3200" b="1">
                <a:solidFill>
                  <a:srgbClr val="0A243C"/>
                </a:solidFill>
                <a:uFill>
                  <a:solidFill>
                    <a:srgbClr val="5B88A5"/>
                  </a:solidFill>
                </a:uFill>
                <a:latin typeface="+mn-lt"/>
                <a:ea typeface="+mn-ea"/>
                <a:cs typeface="+mn-cs"/>
                <a:sym typeface="Helvetica"/>
              </a:defRPr>
            </a:lvl1pPr>
            <a:lvl2pPr marL="613228" marR="254000" indent="-232228" algn="r" defTabSz="1219200">
              <a:lnSpc>
                <a:spcPct val="100000"/>
              </a:lnSpc>
              <a:spcBef>
                <a:spcPts val="3100"/>
              </a:spcBef>
              <a:buClrTx/>
              <a:defRPr sz="3200" b="1">
                <a:solidFill>
                  <a:srgbClr val="0A243C"/>
                </a:solidFill>
                <a:uFill>
                  <a:solidFill>
                    <a:srgbClr val="5B88A5"/>
                  </a:solidFill>
                </a:uFill>
                <a:latin typeface="+mn-lt"/>
                <a:ea typeface="+mn-ea"/>
                <a:cs typeface="+mn-cs"/>
                <a:sym typeface="Helvetica"/>
              </a:defRPr>
            </a:lvl2pPr>
            <a:lvl3pPr marL="994228" marR="254000" indent="-232228" algn="r" defTabSz="1219200">
              <a:lnSpc>
                <a:spcPct val="100000"/>
              </a:lnSpc>
              <a:spcBef>
                <a:spcPts val="3100"/>
              </a:spcBef>
              <a:buClrTx/>
              <a:defRPr sz="3200" b="1">
                <a:solidFill>
                  <a:srgbClr val="0A243C"/>
                </a:solidFill>
                <a:uFill>
                  <a:solidFill>
                    <a:srgbClr val="5B88A5"/>
                  </a:solidFill>
                </a:uFill>
                <a:latin typeface="+mn-lt"/>
                <a:ea typeface="+mn-ea"/>
                <a:cs typeface="+mn-cs"/>
                <a:sym typeface="Helvetica"/>
              </a:defRPr>
            </a:lvl3pPr>
            <a:lvl4pPr marL="1375228" marR="254000" indent="-232228" algn="r" defTabSz="1219200">
              <a:lnSpc>
                <a:spcPct val="100000"/>
              </a:lnSpc>
              <a:spcBef>
                <a:spcPts val="3100"/>
              </a:spcBef>
              <a:buClrTx/>
              <a:defRPr sz="3200" b="1">
                <a:solidFill>
                  <a:srgbClr val="0A243C"/>
                </a:solidFill>
                <a:uFill>
                  <a:solidFill>
                    <a:srgbClr val="5B88A5"/>
                  </a:solidFill>
                </a:uFill>
                <a:latin typeface="+mn-lt"/>
                <a:ea typeface="+mn-ea"/>
                <a:cs typeface="+mn-cs"/>
                <a:sym typeface="Helvetica"/>
              </a:defRPr>
            </a:lvl4pPr>
            <a:lvl5pPr marL="1756228" marR="254000" indent="-232228" algn="r" defTabSz="1219200">
              <a:lnSpc>
                <a:spcPct val="100000"/>
              </a:lnSpc>
              <a:spcBef>
                <a:spcPts val="3100"/>
              </a:spcBef>
              <a:buClrTx/>
              <a:defRPr sz="3200" b="1">
                <a:solidFill>
                  <a:srgbClr val="0A243C"/>
                </a:solidFill>
                <a:uFill>
                  <a:solidFill>
                    <a:srgbClr val="5B88A5"/>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3222625" y="1535905"/>
            <a:ext cx="9810750" cy="3095627"/>
          </a:xfrm>
          <a:prstGeom prst="rect">
            <a:avLst/>
          </a:prstGeom>
        </p:spPr>
        <p:txBody>
          <a:bodyPr lIns="47625" tIns="47625" rIns="47625" bIns="47625" anchor="b">
            <a:normAutofit/>
          </a:bodyPr>
          <a:lstStyle>
            <a:lvl1pPr defTabSz="547687">
              <a:defRPr sz="7400" cap="none">
                <a:solidFill>
                  <a:srgbClr val="000000"/>
                </a:solidFill>
                <a:latin typeface="Helvetica Neue Medium"/>
                <a:ea typeface="Helvetica Neue Medium"/>
                <a:cs typeface="Helvetica Neue Medium"/>
                <a:sym typeface="Helvetica Neue Medium"/>
              </a:defRPr>
            </a:lvl1pPr>
          </a:lstStyle>
          <a:p>
            <a:r>
              <a:t>Title Text</a:t>
            </a:r>
          </a:p>
        </p:txBody>
      </p:sp>
      <p:sp>
        <p:nvSpPr>
          <p:cNvPr id="568" name="Body Level One…"/>
          <p:cNvSpPr txBox="1">
            <a:spLocks noGrp="1"/>
          </p:cNvSpPr>
          <p:nvPr>
            <p:ph type="body" sz="quarter" idx="1"/>
          </p:nvPr>
        </p:nvSpPr>
        <p:spPr>
          <a:xfrm>
            <a:off x="3222625" y="4726780"/>
            <a:ext cx="9810750" cy="1059658"/>
          </a:xfrm>
          <a:prstGeom prst="rect">
            <a:avLst/>
          </a:prstGeom>
        </p:spPr>
        <p:txBody>
          <a:bodyPr lIns="47625" tIns="47625" rIns="47625" bIns="47625" anchor="t">
            <a:normAutofit/>
          </a:bodyPr>
          <a:lstStyle>
            <a:lvl1pPr marL="0" indent="0" algn="ctr" defTabSz="547687">
              <a:lnSpc>
                <a:spcPct val="100000"/>
              </a:lnSpc>
              <a:spcBef>
                <a:spcPts val="0"/>
              </a:spcBef>
              <a:buClrTx/>
              <a:buSzTx/>
              <a:buNone/>
              <a:defRPr sz="3400">
                <a:solidFill>
                  <a:srgbClr val="000000"/>
                </a:solidFill>
                <a:latin typeface="Helvetica Neue"/>
                <a:ea typeface="Helvetica Neue"/>
                <a:cs typeface="Helvetica Neue"/>
                <a:sym typeface="Helvetica Neue"/>
              </a:defRPr>
            </a:lvl1pPr>
            <a:lvl2pPr marL="0" indent="0" algn="ctr" defTabSz="547687">
              <a:lnSpc>
                <a:spcPct val="100000"/>
              </a:lnSpc>
              <a:spcBef>
                <a:spcPts val="0"/>
              </a:spcBef>
              <a:buClrTx/>
              <a:buSzTx/>
              <a:buNone/>
              <a:defRPr sz="3400">
                <a:solidFill>
                  <a:srgbClr val="000000"/>
                </a:solidFill>
                <a:latin typeface="Helvetica Neue"/>
                <a:ea typeface="Helvetica Neue"/>
                <a:cs typeface="Helvetica Neue"/>
                <a:sym typeface="Helvetica Neue"/>
              </a:defRPr>
            </a:lvl2pPr>
            <a:lvl3pPr marL="0" indent="0" algn="ctr" defTabSz="547687">
              <a:lnSpc>
                <a:spcPct val="100000"/>
              </a:lnSpc>
              <a:spcBef>
                <a:spcPts val="0"/>
              </a:spcBef>
              <a:buClrTx/>
              <a:buSzTx/>
              <a:buNone/>
              <a:defRPr sz="3400">
                <a:solidFill>
                  <a:srgbClr val="000000"/>
                </a:solidFill>
                <a:latin typeface="Helvetica Neue"/>
                <a:ea typeface="Helvetica Neue"/>
                <a:cs typeface="Helvetica Neue"/>
                <a:sym typeface="Helvetica Neue"/>
              </a:defRPr>
            </a:lvl3pPr>
            <a:lvl4pPr marL="0" indent="0" algn="ctr" defTabSz="547687">
              <a:lnSpc>
                <a:spcPct val="100000"/>
              </a:lnSpc>
              <a:spcBef>
                <a:spcPts val="0"/>
              </a:spcBef>
              <a:buClrTx/>
              <a:buSzTx/>
              <a:buNone/>
              <a:defRPr sz="3400">
                <a:solidFill>
                  <a:srgbClr val="000000"/>
                </a:solidFill>
                <a:latin typeface="Helvetica Neue"/>
                <a:ea typeface="Helvetica Neue"/>
                <a:cs typeface="Helvetica Neue"/>
                <a:sym typeface="Helvetica Neue"/>
              </a:defRPr>
            </a:lvl4pPr>
            <a:lvl5pPr marL="0" indent="0" algn="ctr" defTabSz="547687">
              <a:lnSpc>
                <a:spcPct val="100000"/>
              </a:lnSpc>
              <a:spcBef>
                <a:spcPts val="0"/>
              </a:spcBef>
              <a:buClrTx/>
              <a:buSzTx/>
              <a:buNone/>
              <a:defRPr sz="3400">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69" name="Slide Number"/>
          <p:cNvSpPr txBox="1">
            <a:spLocks noGrp="1"/>
          </p:cNvSpPr>
          <p:nvPr>
            <p:ph type="sldNum" sz="quarter" idx="2"/>
          </p:nvPr>
        </p:nvSpPr>
        <p:spPr>
          <a:xfrm>
            <a:off x="7971993" y="8715375"/>
            <a:ext cx="305664" cy="305993"/>
          </a:xfrm>
          <a:prstGeom prst="rect">
            <a:avLst/>
          </a:prstGeom>
        </p:spPr>
        <p:txBody>
          <a:bodyPr lIns="47625" tIns="47625" rIns="47625" bIns="47625"/>
          <a:lstStyle>
            <a:lvl1pPr defTabSz="547687">
              <a:defRPr sz="14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hin Yellow Head">
    <p:spTree>
      <p:nvGrpSpPr>
        <p:cNvPr id="1" name=""/>
        <p:cNvGrpSpPr/>
        <p:nvPr/>
      </p:nvGrpSpPr>
      <p:grpSpPr>
        <a:xfrm>
          <a:off x="0" y="0"/>
          <a:ext cx="0" cy="0"/>
          <a:chOff x="0" y="0"/>
          <a:chExt cx="0" cy="0"/>
        </a:xfrm>
      </p:grpSpPr>
      <p:sp>
        <p:nvSpPr>
          <p:cNvPr id="576" name="Image"/>
          <p:cNvSpPr>
            <a:spLocks noGrp="1"/>
          </p:cNvSpPr>
          <p:nvPr>
            <p:ph type="pic" idx="21"/>
          </p:nvPr>
        </p:nvSpPr>
        <p:spPr>
          <a:xfrm>
            <a:off x="-118700" y="-609357"/>
            <a:ext cx="16602728" cy="10428589"/>
          </a:xfrm>
          <a:prstGeom prst="rect">
            <a:avLst/>
          </a:prstGeom>
        </p:spPr>
        <p:txBody>
          <a:bodyPr lIns="91439" tIns="45719" rIns="91439" bIns="45719" anchor="t"/>
          <a:lstStyle/>
          <a:p>
            <a:endParaRPr/>
          </a:p>
        </p:txBody>
      </p:sp>
      <p:sp>
        <p:nvSpPr>
          <p:cNvPr id="577" name="Yellow Stripe Header"/>
          <p:cNvSpPr txBox="1">
            <a:spLocks noGrp="1"/>
          </p:cNvSpPr>
          <p:nvPr>
            <p:ph type="body" sz="quarter" idx="22"/>
          </p:nvPr>
        </p:nvSpPr>
        <p:spPr>
          <a:xfrm>
            <a:off x="-1844043" y="1016000"/>
            <a:ext cx="9105792" cy="736600"/>
          </a:xfrm>
          <a:prstGeom prst="rect">
            <a:avLst/>
          </a:prstGeom>
          <a:solidFill>
            <a:srgbClr val="FFA600"/>
          </a:solidFill>
        </p:spPr>
        <p:txBody>
          <a:bodyPr lIns="127000" tIns="127000" rIns="127000" bIns="127000"/>
          <a:lstStyle>
            <a:lvl1pPr marL="254000" marR="254000" indent="0" algn="r" defTabSz="1219200">
              <a:lnSpc>
                <a:spcPct val="100000"/>
              </a:lnSpc>
              <a:spcBef>
                <a:spcPts val="3100"/>
              </a:spcBef>
              <a:buClr>
                <a:srgbClr val="FF9400"/>
              </a:buClr>
              <a:buSzTx/>
              <a:buFont typeface="Helvetica Neue"/>
              <a:buNone/>
              <a:defRPr sz="3200" b="1">
                <a:solidFill>
                  <a:srgbClr val="0A243C"/>
                </a:solidFill>
                <a:uFill>
                  <a:solidFill>
                    <a:srgbClr val="5B88A5"/>
                  </a:solidFill>
                </a:uFill>
                <a:latin typeface="+mn-lt"/>
                <a:ea typeface="+mn-ea"/>
                <a:cs typeface="+mn-cs"/>
                <a:sym typeface="Helvetica"/>
              </a:defRPr>
            </a:lvl1pPr>
          </a:lstStyle>
          <a:p>
            <a:pPr>
              <a:defRPr sz="2600"/>
            </a:pPr>
            <a:r>
              <a:rPr sz="3200"/>
              <a:t>Yellow Stripe Header</a:t>
            </a:r>
          </a:p>
        </p:txBody>
      </p:sp>
      <p:sp>
        <p:nvSpPr>
          <p:cNvPr id="5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85" name="Slide Title"/>
          <p:cNvSpPr txBox="1">
            <a:spLocks noGrp="1"/>
          </p:cNvSpPr>
          <p:nvPr>
            <p:ph type="title" hasCustomPrompt="1"/>
          </p:nvPr>
        </p:nvSpPr>
        <p:spPr>
          <a:xfrm>
            <a:off x="804333" y="719666"/>
            <a:ext cx="14647334" cy="955443"/>
          </a:xfrm>
          <a:prstGeom prst="rect">
            <a:avLst/>
          </a:prstGeom>
        </p:spPr>
        <p:txBody>
          <a:bodyPr lIns="33866" tIns="33866" rIns="33866" bIns="33866" anchor="t">
            <a:normAutofit/>
          </a:bodyPr>
          <a:lstStyle>
            <a:lvl1pPr algn="l" defTabSz="1625559">
              <a:lnSpc>
                <a:spcPct val="80000"/>
              </a:lnSpc>
              <a:defRPr sz="5600" b="1" cap="none" spc="-112">
                <a:solidFill>
                  <a:srgbClr val="000000"/>
                </a:solidFill>
                <a:latin typeface="Helvetica Neue"/>
                <a:ea typeface="Helvetica Neue"/>
                <a:cs typeface="Helvetica Neue"/>
                <a:sym typeface="Helvetica Neue"/>
              </a:defRPr>
            </a:lvl1pPr>
          </a:lstStyle>
          <a:p>
            <a:r>
              <a:t>Slide Title</a:t>
            </a:r>
          </a:p>
        </p:txBody>
      </p:sp>
      <p:sp>
        <p:nvSpPr>
          <p:cNvPr id="586" name="Slide Subtitle"/>
          <p:cNvSpPr txBox="1">
            <a:spLocks noGrp="1"/>
          </p:cNvSpPr>
          <p:nvPr>
            <p:ph type="body" sz="quarter" idx="21" hasCustomPrompt="1"/>
          </p:nvPr>
        </p:nvSpPr>
        <p:spPr>
          <a:xfrm>
            <a:off x="804333" y="1581975"/>
            <a:ext cx="14647334" cy="623186"/>
          </a:xfrm>
          <a:prstGeom prst="rect">
            <a:avLst/>
          </a:prstGeom>
          <a:ln w="3175"/>
        </p:spPr>
        <p:txBody>
          <a:bodyPr lIns="30479" tIns="30479" rIns="30479" bIns="30479" anchor="t">
            <a:normAutofit/>
          </a:bodyPr>
          <a:lstStyle>
            <a:lvl1pPr marL="0" indent="0" defTabSz="550333">
              <a:lnSpc>
                <a:spcPct val="100000"/>
              </a:lnSpc>
              <a:spcBef>
                <a:spcPts val="0"/>
              </a:spcBef>
              <a:buClrTx/>
              <a:buSzTx/>
              <a:buNone/>
              <a:defRPr sz="3600" b="1">
                <a:solidFill>
                  <a:srgbClr val="000000"/>
                </a:solidFill>
                <a:latin typeface="Helvetica Neue"/>
                <a:ea typeface="Helvetica Neue"/>
                <a:cs typeface="Helvetica Neue"/>
                <a:sym typeface="Helvetica Neue"/>
              </a:defRPr>
            </a:lvl1pPr>
          </a:lstStyle>
          <a:p>
            <a:r>
              <a:t>Slide Subtitle</a:t>
            </a:r>
          </a:p>
        </p:txBody>
      </p:sp>
      <p:sp>
        <p:nvSpPr>
          <p:cNvPr id="587" name="Body Level One…"/>
          <p:cNvSpPr txBox="1">
            <a:spLocks noGrp="1"/>
          </p:cNvSpPr>
          <p:nvPr>
            <p:ph type="body" idx="1" hasCustomPrompt="1"/>
          </p:nvPr>
        </p:nvSpPr>
        <p:spPr>
          <a:xfrm>
            <a:off x="804333" y="2832336"/>
            <a:ext cx="14647334" cy="5504008"/>
          </a:xfrm>
          <a:prstGeom prst="rect">
            <a:avLst/>
          </a:prstGeom>
        </p:spPr>
        <p:txBody>
          <a:bodyPr lIns="33866" tIns="33866" rIns="33866" bIns="33866" anchor="t">
            <a:normAutofit/>
          </a:bodyPr>
          <a:lstStyle>
            <a:lvl1pPr marL="406400" indent="-406400" defTabSz="1625559">
              <a:lnSpc>
                <a:spcPct val="90000"/>
              </a:lnSpc>
              <a:spcBef>
                <a:spcPts val="3000"/>
              </a:spcBef>
              <a:buClrTx/>
              <a:buSzPct val="123000"/>
              <a:defRPr sz="3200">
                <a:solidFill>
                  <a:srgbClr val="000000"/>
                </a:solidFill>
                <a:latin typeface="Helvetica Neue"/>
                <a:ea typeface="Helvetica Neue"/>
                <a:cs typeface="Helvetica Neue"/>
                <a:sym typeface="Helvetica Neue"/>
              </a:defRPr>
            </a:lvl1pPr>
            <a:lvl2pPr marL="1016000" indent="-406400" defTabSz="1625559">
              <a:lnSpc>
                <a:spcPct val="90000"/>
              </a:lnSpc>
              <a:spcBef>
                <a:spcPts val="3000"/>
              </a:spcBef>
              <a:buClrTx/>
              <a:buSzPct val="123000"/>
              <a:defRPr sz="3200">
                <a:solidFill>
                  <a:srgbClr val="000000"/>
                </a:solidFill>
                <a:latin typeface="Helvetica Neue"/>
                <a:ea typeface="Helvetica Neue"/>
                <a:cs typeface="Helvetica Neue"/>
                <a:sym typeface="Helvetica Neue"/>
              </a:defRPr>
            </a:lvl2pPr>
            <a:lvl3pPr marL="1625600" indent="-406400" defTabSz="1625559">
              <a:lnSpc>
                <a:spcPct val="90000"/>
              </a:lnSpc>
              <a:spcBef>
                <a:spcPts val="3000"/>
              </a:spcBef>
              <a:buClrTx/>
              <a:buSzPct val="123000"/>
              <a:defRPr sz="3200">
                <a:solidFill>
                  <a:srgbClr val="000000"/>
                </a:solidFill>
                <a:latin typeface="Helvetica Neue"/>
                <a:ea typeface="Helvetica Neue"/>
                <a:cs typeface="Helvetica Neue"/>
                <a:sym typeface="Helvetica Neue"/>
              </a:defRPr>
            </a:lvl3pPr>
            <a:lvl4pPr marL="2235200" indent="-406400" defTabSz="1625559">
              <a:lnSpc>
                <a:spcPct val="90000"/>
              </a:lnSpc>
              <a:spcBef>
                <a:spcPts val="3000"/>
              </a:spcBef>
              <a:buClrTx/>
              <a:buSzPct val="123000"/>
              <a:defRPr sz="3200">
                <a:solidFill>
                  <a:srgbClr val="000000"/>
                </a:solidFill>
                <a:latin typeface="Helvetica Neue"/>
                <a:ea typeface="Helvetica Neue"/>
                <a:cs typeface="Helvetica Neue"/>
                <a:sym typeface="Helvetica Neue"/>
              </a:defRPr>
            </a:lvl4pPr>
            <a:lvl5pPr marL="2844800" indent="-406400" defTabSz="1625559">
              <a:lnSpc>
                <a:spcPct val="90000"/>
              </a:lnSpc>
              <a:spcBef>
                <a:spcPts val="3000"/>
              </a:spcBef>
              <a:buClrTx/>
              <a:buSzPct val="123000"/>
              <a:defRPr sz="3200">
                <a:solidFill>
                  <a:srgbClr val="000000"/>
                </a:solidFill>
                <a:latin typeface="Helvetica Neue"/>
                <a:ea typeface="Helvetica Neue"/>
                <a:cs typeface="Helvetica Neue"/>
                <a:sym typeface="Helvetica Neue"/>
              </a:defRPr>
            </a:lvl5pPr>
          </a:lstStyle>
          <a:p>
            <a:r>
              <a:t>Slide bullet text</a:t>
            </a:r>
          </a:p>
          <a:p>
            <a:pPr lvl="1"/>
            <a:endParaRPr/>
          </a:p>
          <a:p>
            <a:pPr lvl="2"/>
            <a:endParaRPr/>
          </a:p>
          <a:p>
            <a:pPr lvl="3"/>
            <a:endParaRPr/>
          </a:p>
          <a:p>
            <a:pPr lvl="4"/>
            <a:endParaRPr/>
          </a:p>
        </p:txBody>
      </p:sp>
      <p:sp>
        <p:nvSpPr>
          <p:cNvPr id="588" name="Slide Number"/>
          <p:cNvSpPr txBox="1">
            <a:spLocks noGrp="1"/>
          </p:cNvSpPr>
          <p:nvPr>
            <p:ph type="sldNum" sz="quarter" idx="2"/>
          </p:nvPr>
        </p:nvSpPr>
        <p:spPr>
          <a:xfrm>
            <a:off x="7998883" y="8729133"/>
            <a:ext cx="249903" cy="241267"/>
          </a:xfrm>
          <a:prstGeom prst="rect">
            <a:avLst/>
          </a:prstGeom>
        </p:spPr>
        <p:txBody>
          <a:bodyPr lIns="33866" tIns="33866" rIns="33866" bIns="33866" anchor="b"/>
          <a:lstStyle>
            <a:lvl1pPr defTabSz="389466">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at Yellow Tier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5" name="Body Level One…"/>
          <p:cNvSpPr txBox="1">
            <a:spLocks noGrp="1"/>
          </p:cNvSpPr>
          <p:nvPr>
            <p:ph type="body" sz="quarter" idx="1"/>
          </p:nvPr>
        </p:nvSpPr>
        <p:spPr>
          <a:xfrm>
            <a:off x="7238338" y="530655"/>
            <a:ext cx="9105794" cy="1546426"/>
          </a:xfrm>
          <a:prstGeom prst="rect">
            <a:avLst/>
          </a:prstGeom>
          <a:solidFill>
            <a:srgbClr val="FFA600"/>
          </a:solidFill>
        </p:spPr>
        <p:txBody>
          <a:bodyPr lIns="127000" tIns="127000" rIns="127000" bIns="127000">
            <a:normAutofit/>
          </a:bodyPr>
          <a:lstStyle>
            <a:lvl1pPr marL="0" marR="254000" indent="254000" defTabSz="1219200">
              <a:lnSpc>
                <a:spcPct val="100000"/>
              </a:lnSpc>
              <a:spcBef>
                <a:spcPts val="3100"/>
              </a:spcBef>
              <a:buClrTx/>
              <a:buSzTx/>
              <a:buNone/>
              <a:defRPr sz="6400" b="1">
                <a:solidFill>
                  <a:srgbClr val="0A243C"/>
                </a:solidFill>
                <a:uFill>
                  <a:solidFill>
                    <a:srgbClr val="5B88A5"/>
                  </a:solidFill>
                </a:uFill>
                <a:latin typeface="+mn-lt"/>
                <a:ea typeface="+mn-ea"/>
                <a:cs typeface="+mn-cs"/>
                <a:sym typeface="Helvetica"/>
              </a:defRPr>
            </a:lvl1pPr>
            <a:lvl2pPr marL="1099457" marR="254000" indent="-464457"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2pPr>
            <a:lvl3pPr marL="1480457" marR="254000" indent="-464457"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3pPr>
            <a:lvl4pPr marL="1861456" marR="254000" indent="-464456"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4pPr>
            <a:lvl5pPr marL="2242456" marR="254000" indent="-464456" defTabSz="1219200">
              <a:lnSpc>
                <a:spcPct val="100000"/>
              </a:lnSpc>
              <a:spcBef>
                <a:spcPts val="3100"/>
              </a:spcBef>
              <a:buClrTx/>
              <a:defRPr sz="6400" b="1">
                <a:solidFill>
                  <a:srgbClr val="0A243C"/>
                </a:solidFill>
                <a:uFill>
                  <a:solidFill>
                    <a:srgbClr val="5B88A5"/>
                  </a:solidFill>
                </a:u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66" name="$500,000 Manage Portal and partnership, expand Healthy Food Access Network, continue to build content."/>
          <p:cNvSpPr>
            <a:spLocks noGrp="1"/>
          </p:cNvSpPr>
          <p:nvPr>
            <p:ph type="body" sz="quarter" idx="21"/>
          </p:nvPr>
        </p:nvSpPr>
        <p:spPr>
          <a:xfrm>
            <a:off x="780510" y="3755766"/>
            <a:ext cx="3835039" cy="2370024"/>
          </a:xfrm>
          <a:prstGeom prst="rect">
            <a:avLst/>
          </a:prstGeom>
          <a:solidFill>
            <a:srgbClr val="3581C6"/>
          </a:solidFill>
        </p:spPr>
        <p:txBody>
          <a:bodyPr anchor="t">
            <a:normAutofit/>
          </a:bodyPr>
          <a:lstStyle/>
          <a:p>
            <a:endParaRPr/>
          </a:p>
        </p:txBody>
      </p:sp>
      <p:sp>
        <p:nvSpPr>
          <p:cNvPr id="67" name="$100,000 Engage business development partner, User needs interviews, map curriculum"/>
          <p:cNvSpPr>
            <a:spLocks noGrp="1"/>
          </p:cNvSpPr>
          <p:nvPr>
            <p:ph type="body" sz="quarter" idx="22"/>
          </p:nvPr>
        </p:nvSpPr>
        <p:spPr>
          <a:xfrm>
            <a:off x="4558974" y="3755766"/>
            <a:ext cx="3835039" cy="2370024"/>
          </a:xfrm>
          <a:prstGeom prst="rect">
            <a:avLst/>
          </a:prstGeom>
          <a:solidFill>
            <a:srgbClr val="41A0F3"/>
          </a:solidFill>
        </p:spPr>
        <p:txBody>
          <a:bodyPr anchor="t">
            <a:normAutofit/>
          </a:bodyPr>
          <a:lstStyle/>
          <a:p>
            <a:endParaRPr/>
          </a:p>
        </p:txBody>
      </p:sp>
      <p:sp>
        <p:nvSpPr>
          <p:cNvPr id="68" name="$75,000 Provide direct technical assistance in limited pilot"/>
          <p:cNvSpPr>
            <a:spLocks noGrp="1"/>
          </p:cNvSpPr>
          <p:nvPr>
            <p:ph type="body" sz="quarter" idx="23"/>
          </p:nvPr>
        </p:nvSpPr>
        <p:spPr>
          <a:xfrm>
            <a:off x="780510" y="6016257"/>
            <a:ext cx="3835039" cy="2370024"/>
          </a:xfrm>
          <a:prstGeom prst="rect">
            <a:avLst/>
          </a:prstGeom>
          <a:solidFill>
            <a:srgbClr val="45A8FF"/>
          </a:solidFill>
        </p:spPr>
        <p:txBody>
          <a:bodyPr anchor="t">
            <a:normAutofit/>
          </a:bodyPr>
          <a:lstStyle/>
          <a:p>
            <a:endParaRPr/>
          </a:p>
        </p:txBody>
      </p:sp>
      <p:sp>
        <p:nvSpPr>
          <p:cNvPr id="69" name="$150,000 Direct Technical Assistance for 10 -15 food access businesses"/>
          <p:cNvSpPr>
            <a:spLocks noGrp="1"/>
          </p:cNvSpPr>
          <p:nvPr>
            <p:ph type="body" sz="quarter" idx="24"/>
          </p:nvPr>
        </p:nvSpPr>
        <p:spPr>
          <a:xfrm>
            <a:off x="4579906" y="6016257"/>
            <a:ext cx="3835037" cy="2370024"/>
          </a:xfrm>
          <a:prstGeom prst="rect">
            <a:avLst/>
          </a:prstGeom>
          <a:solidFill>
            <a:srgbClr val="3E9AEB"/>
          </a:solidFill>
        </p:spPr>
        <p:txBody>
          <a:bodyPr anchor="t">
            <a:normAutofit/>
          </a:bodyPr>
          <a:lstStyle/>
          <a:p>
            <a:endParaRPr/>
          </a:p>
        </p:txBody>
      </p:sp>
      <p:sp>
        <p:nvSpPr>
          <p:cNvPr id="70" name="$300,000 Manage and promote accelerator competition, convene participants for training institute."/>
          <p:cNvSpPr>
            <a:spLocks noGrp="1"/>
          </p:cNvSpPr>
          <p:nvPr>
            <p:ph type="body" sz="quarter" idx="25"/>
          </p:nvPr>
        </p:nvSpPr>
        <p:spPr>
          <a:xfrm>
            <a:off x="8389252" y="6016257"/>
            <a:ext cx="3835037" cy="2370024"/>
          </a:xfrm>
          <a:prstGeom prst="rect">
            <a:avLst/>
          </a:prstGeom>
          <a:solidFill>
            <a:srgbClr val="3A92DE"/>
          </a:solidFill>
        </p:spPr>
        <p:txBody>
          <a:bodyPr anchor="t">
            <a:normAutofit/>
          </a:bodyPr>
          <a:lstStyle/>
          <a:p>
            <a:endParaRPr/>
          </a:p>
        </p:txBody>
      </p:sp>
      <p:sp>
        <p:nvSpPr>
          <p:cNvPr id="71" name="Attribution Strip"/>
          <p:cNvSpPr>
            <a:spLocks noGrp="1"/>
          </p:cNvSpPr>
          <p:nvPr>
            <p:ph type="body" sz="quarter" idx="26"/>
          </p:nvPr>
        </p:nvSpPr>
        <p:spPr>
          <a:xfrm>
            <a:off x="6900187" y="8768659"/>
            <a:ext cx="6136615" cy="376240"/>
          </a:xfrm>
          <a:prstGeom prst="rect">
            <a:avLst/>
          </a:prstGeom>
          <a:solidFill>
            <a:srgbClr val="0A243C">
              <a:alpha val="88000"/>
            </a:srgbClr>
          </a:solidFill>
        </p:spPr>
        <p:txBody>
          <a:bodyPr lIns="35716" tIns="35716" rIns="35716" bIns="35716">
            <a:normAutofit/>
          </a:bodyPr>
          <a:lstStyle/>
          <a:p>
            <a:pPr marL="164592" indent="-164592" defTabSz="294894">
              <a:spcBef>
                <a:spcPts val="1900"/>
              </a:spcBef>
              <a:defRPr sz="2268"/>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p:bg>
      <p:bgPr>
        <a:solidFill>
          <a:srgbClr val="FFFFFF"/>
        </a:solidFill>
        <a:effectLst/>
      </p:bgPr>
    </p:bg>
    <p:spTree>
      <p:nvGrpSpPr>
        <p:cNvPr id="1" name=""/>
        <p:cNvGrpSpPr/>
        <p:nvPr/>
      </p:nvGrpSpPr>
      <p:grpSpPr>
        <a:xfrm>
          <a:off x="0" y="0"/>
          <a:ext cx="0" cy="0"/>
          <a:chOff x="0" y="0"/>
          <a:chExt cx="0" cy="0"/>
        </a:xfrm>
      </p:grpSpPr>
      <p:sp>
        <p:nvSpPr>
          <p:cNvPr id="595" name="Author and Date"/>
          <p:cNvSpPr txBox="1">
            <a:spLocks noGrp="1"/>
          </p:cNvSpPr>
          <p:nvPr>
            <p:ph type="body" sz="quarter" idx="21" hasCustomPrompt="1"/>
          </p:nvPr>
        </p:nvSpPr>
        <p:spPr>
          <a:xfrm>
            <a:off x="800893" y="7906575"/>
            <a:ext cx="14647336" cy="424653"/>
          </a:xfrm>
          <a:prstGeom prst="rect">
            <a:avLst/>
          </a:prstGeom>
          <a:ln w="3175"/>
        </p:spPr>
        <p:txBody>
          <a:bodyPr lIns="30479" tIns="30479" rIns="30479" bIns="30479" anchor="t">
            <a:normAutofit/>
          </a:bodyPr>
          <a:lstStyle>
            <a:lvl1pPr marL="0" indent="0" defTabSz="550333">
              <a:lnSpc>
                <a:spcPct val="100000"/>
              </a:lnSpc>
              <a:spcBef>
                <a:spcPts val="0"/>
              </a:spcBef>
              <a:buClrTx/>
              <a:buSzTx/>
              <a:buNone/>
              <a:defRPr sz="2400" b="1">
                <a:solidFill>
                  <a:srgbClr val="000000"/>
                </a:solidFill>
                <a:latin typeface="Helvetica Neue"/>
                <a:ea typeface="Helvetica Neue"/>
                <a:cs typeface="Helvetica Neue"/>
                <a:sym typeface="Helvetica Neue"/>
              </a:defRPr>
            </a:lvl1pPr>
          </a:lstStyle>
          <a:p>
            <a:r>
              <a:t>Author and Date</a:t>
            </a:r>
          </a:p>
        </p:txBody>
      </p:sp>
      <p:sp>
        <p:nvSpPr>
          <p:cNvPr id="596" name="Presentation Title"/>
          <p:cNvSpPr txBox="1">
            <a:spLocks noGrp="1"/>
          </p:cNvSpPr>
          <p:nvPr>
            <p:ph type="title" hasCustomPrompt="1"/>
          </p:nvPr>
        </p:nvSpPr>
        <p:spPr>
          <a:xfrm>
            <a:off x="804331" y="1716660"/>
            <a:ext cx="14647336" cy="3098801"/>
          </a:xfrm>
          <a:prstGeom prst="rect">
            <a:avLst/>
          </a:prstGeom>
        </p:spPr>
        <p:txBody>
          <a:bodyPr lIns="33866" tIns="33866" rIns="33866" bIns="33866" anchor="b">
            <a:normAutofit/>
          </a:bodyPr>
          <a:lstStyle>
            <a:lvl1pPr algn="l" defTabSz="1625559">
              <a:lnSpc>
                <a:spcPct val="80000"/>
              </a:lnSpc>
              <a:defRPr sz="7600" b="1" cap="none" spc="-152">
                <a:solidFill>
                  <a:srgbClr val="000000"/>
                </a:solidFill>
                <a:latin typeface="Helvetica Neue"/>
                <a:ea typeface="Helvetica Neue"/>
                <a:cs typeface="Helvetica Neue"/>
                <a:sym typeface="Helvetica Neue"/>
              </a:defRPr>
            </a:lvl1pPr>
          </a:lstStyle>
          <a:p>
            <a:r>
              <a:t>Presentation Title</a:t>
            </a:r>
          </a:p>
        </p:txBody>
      </p:sp>
      <p:sp>
        <p:nvSpPr>
          <p:cNvPr id="597" name="Body Level One…"/>
          <p:cNvSpPr txBox="1">
            <a:spLocks noGrp="1"/>
          </p:cNvSpPr>
          <p:nvPr>
            <p:ph type="body" sz="quarter" idx="1" hasCustomPrompt="1"/>
          </p:nvPr>
        </p:nvSpPr>
        <p:spPr>
          <a:xfrm>
            <a:off x="800895" y="4815460"/>
            <a:ext cx="14647334" cy="1270001"/>
          </a:xfrm>
          <a:prstGeom prst="rect">
            <a:avLst/>
          </a:prstGeom>
        </p:spPr>
        <p:txBody>
          <a:bodyPr lIns="33866" tIns="33866" rIns="33866" bIns="33866" anchor="t">
            <a:normAutofit/>
          </a:bodyPr>
          <a:lstStyle>
            <a:lvl1pPr marL="0" indent="0" defTabSz="550333">
              <a:lnSpc>
                <a:spcPct val="100000"/>
              </a:lnSpc>
              <a:spcBef>
                <a:spcPts val="0"/>
              </a:spcBef>
              <a:buClrTx/>
              <a:buSzTx/>
              <a:buNone/>
              <a:defRPr sz="3600" b="1">
                <a:solidFill>
                  <a:srgbClr val="000000"/>
                </a:solidFill>
                <a:latin typeface="Helvetica Neue"/>
                <a:ea typeface="Helvetica Neue"/>
                <a:cs typeface="Helvetica Neue"/>
                <a:sym typeface="Helvetica Neue"/>
              </a:defRPr>
            </a:lvl1pPr>
            <a:lvl2pPr marL="0" indent="457200" defTabSz="550333">
              <a:lnSpc>
                <a:spcPct val="100000"/>
              </a:lnSpc>
              <a:spcBef>
                <a:spcPts val="0"/>
              </a:spcBef>
              <a:buClrTx/>
              <a:buSzTx/>
              <a:buNone/>
              <a:defRPr sz="3600" b="1">
                <a:solidFill>
                  <a:srgbClr val="000000"/>
                </a:solidFill>
                <a:latin typeface="Helvetica Neue"/>
                <a:ea typeface="Helvetica Neue"/>
                <a:cs typeface="Helvetica Neue"/>
                <a:sym typeface="Helvetica Neue"/>
              </a:defRPr>
            </a:lvl2pPr>
            <a:lvl3pPr marL="0" indent="914400" defTabSz="550333">
              <a:lnSpc>
                <a:spcPct val="100000"/>
              </a:lnSpc>
              <a:spcBef>
                <a:spcPts val="0"/>
              </a:spcBef>
              <a:buClrTx/>
              <a:buSzTx/>
              <a:buNone/>
              <a:defRPr sz="3600" b="1">
                <a:solidFill>
                  <a:srgbClr val="000000"/>
                </a:solidFill>
                <a:latin typeface="Helvetica Neue"/>
                <a:ea typeface="Helvetica Neue"/>
                <a:cs typeface="Helvetica Neue"/>
                <a:sym typeface="Helvetica Neue"/>
              </a:defRPr>
            </a:lvl3pPr>
            <a:lvl4pPr marL="0" indent="1371600" defTabSz="550333">
              <a:lnSpc>
                <a:spcPct val="100000"/>
              </a:lnSpc>
              <a:spcBef>
                <a:spcPts val="0"/>
              </a:spcBef>
              <a:buClrTx/>
              <a:buSzTx/>
              <a:buNone/>
              <a:defRPr sz="3600" b="1">
                <a:solidFill>
                  <a:srgbClr val="000000"/>
                </a:solidFill>
                <a:latin typeface="Helvetica Neue"/>
                <a:ea typeface="Helvetica Neue"/>
                <a:cs typeface="Helvetica Neue"/>
                <a:sym typeface="Helvetica Neue"/>
              </a:defRPr>
            </a:lvl4pPr>
            <a:lvl5pPr marL="0" indent="1828800" defTabSz="550333">
              <a:lnSpc>
                <a:spcPct val="100000"/>
              </a:lnSpc>
              <a:spcBef>
                <a:spcPts val="0"/>
              </a:spcBef>
              <a:buClrTx/>
              <a:buSzTx/>
              <a:buNone/>
              <a:defRPr sz="3600" b="1">
                <a:solidFill>
                  <a:srgbClr val="000000"/>
                </a:solidFill>
                <a:latin typeface="Helvetica Neue"/>
                <a:ea typeface="Helvetica Neue"/>
                <a:cs typeface="Helvetica Neue"/>
                <a:sym typeface="Helvetica Neue"/>
              </a:defRPr>
            </a:lvl5pPr>
          </a:lstStyle>
          <a:p>
            <a:r>
              <a:t>Presentation Subtitle</a:t>
            </a:r>
          </a:p>
          <a:p>
            <a:pPr lvl="1"/>
            <a:endParaRPr/>
          </a:p>
          <a:p>
            <a:pPr lvl="2"/>
            <a:endParaRPr/>
          </a:p>
          <a:p>
            <a:pPr lvl="3"/>
            <a:endParaRPr/>
          </a:p>
          <a:p>
            <a:pPr lvl="4"/>
            <a:endParaRPr/>
          </a:p>
        </p:txBody>
      </p:sp>
      <p:sp>
        <p:nvSpPr>
          <p:cNvPr id="598" name="Slide Number"/>
          <p:cNvSpPr txBox="1">
            <a:spLocks noGrp="1"/>
          </p:cNvSpPr>
          <p:nvPr>
            <p:ph type="sldNum" sz="quarter" idx="2"/>
          </p:nvPr>
        </p:nvSpPr>
        <p:spPr>
          <a:xfrm>
            <a:off x="7998883" y="8729133"/>
            <a:ext cx="249903" cy="241267"/>
          </a:xfrm>
          <a:prstGeom prst="rect">
            <a:avLst/>
          </a:prstGeom>
        </p:spPr>
        <p:txBody>
          <a:bodyPr lIns="33866" tIns="33866" rIns="33866" bIns="33866" anchor="b"/>
          <a:lstStyle>
            <a:lvl1pPr defTabSz="389466">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2_Office Theme">
    <p:bg>
      <p:bgPr>
        <a:solidFill>
          <a:srgbClr val="F5F5F5"/>
        </a:solidFill>
        <a:effectLst/>
      </p:bgPr>
    </p:bg>
    <p:spTree>
      <p:nvGrpSpPr>
        <p:cNvPr id="1" name=""/>
        <p:cNvGrpSpPr/>
        <p:nvPr/>
      </p:nvGrpSpPr>
      <p:grpSpPr>
        <a:xfrm>
          <a:off x="0" y="0"/>
          <a:ext cx="0" cy="0"/>
          <a:chOff x="0" y="0"/>
          <a:chExt cx="0" cy="0"/>
        </a:xfrm>
      </p:grpSpPr>
      <p:sp>
        <p:nvSpPr>
          <p:cNvPr id="605" name="Title Text"/>
          <p:cNvSpPr txBox="1">
            <a:spLocks noGrp="1"/>
          </p:cNvSpPr>
          <p:nvPr>
            <p:ph type="title"/>
          </p:nvPr>
        </p:nvSpPr>
        <p:spPr>
          <a:xfrm>
            <a:off x="2641599" y="1236133"/>
            <a:ext cx="10972803" cy="1504951"/>
          </a:xfrm>
          <a:prstGeom prst="rect">
            <a:avLst/>
          </a:prstGeom>
        </p:spPr>
        <p:txBody>
          <a:bodyPr lIns="38100" tIns="38100" rIns="38100" bIns="38100"/>
          <a:lstStyle>
            <a:lvl1pPr marL="70555" marR="72248" indent="-70555" defTabSz="1625600">
              <a:defRPr sz="7600" cap="none">
                <a:solidFill>
                  <a:srgbClr val="FFFFFF"/>
                </a:solidFill>
                <a:uFill>
                  <a:solidFill>
                    <a:srgbClr val="FFFFFF"/>
                  </a:solidFill>
                </a:uFill>
                <a:latin typeface="Calibri"/>
                <a:ea typeface="Calibri"/>
                <a:cs typeface="Calibri"/>
                <a:sym typeface="Calibri"/>
              </a:defRPr>
            </a:lvl1pPr>
          </a:lstStyle>
          <a:p>
            <a:r>
              <a:t>Title Text</a:t>
            </a:r>
          </a:p>
        </p:txBody>
      </p:sp>
      <p:sp>
        <p:nvSpPr>
          <p:cNvPr id="606" name="Body Level One…"/>
          <p:cNvSpPr txBox="1">
            <a:spLocks noGrp="1"/>
          </p:cNvSpPr>
          <p:nvPr>
            <p:ph type="body" sz="half" idx="1"/>
          </p:nvPr>
        </p:nvSpPr>
        <p:spPr>
          <a:xfrm>
            <a:off x="2641599" y="2743200"/>
            <a:ext cx="10972803" cy="5257800"/>
          </a:xfrm>
          <a:prstGeom prst="rect">
            <a:avLst/>
          </a:prstGeom>
        </p:spPr>
        <p:txBody>
          <a:bodyPr lIns="38100" tIns="38100" rIns="38100" bIns="38100" anchor="t"/>
          <a:lstStyle>
            <a:lvl1pPr marL="358094" marR="72248" indent="-318407" defTabSz="1625600">
              <a:lnSpc>
                <a:spcPct val="100000"/>
              </a:lnSpc>
              <a:spcBef>
                <a:spcPts val="1400"/>
              </a:spcBef>
              <a:buClr>
                <a:srgbClr val="FFFFFF"/>
              </a:buClr>
              <a:buSzPct val="100000"/>
              <a:buFont typeface="Arial"/>
              <a:defRPr sz="5200">
                <a:solidFill>
                  <a:srgbClr val="FFFFFF"/>
                </a:solidFill>
                <a:uFill>
                  <a:solidFill>
                    <a:srgbClr val="FFFFFF"/>
                  </a:solidFill>
                </a:uFill>
                <a:latin typeface="Calibri"/>
                <a:ea typeface="Calibri"/>
                <a:cs typeface="Calibri"/>
                <a:sym typeface="Calibri"/>
              </a:defRPr>
            </a:lvl1pPr>
            <a:lvl2pPr marL="708025" marR="72248" indent="-261937" defTabSz="1625600">
              <a:lnSpc>
                <a:spcPct val="100000"/>
              </a:lnSpc>
              <a:spcBef>
                <a:spcPts val="1200"/>
              </a:spcBef>
              <a:buClr>
                <a:srgbClr val="FFFFFF"/>
              </a:buClr>
              <a:buSzPct val="100000"/>
              <a:buFont typeface="Arial"/>
              <a:buChar char="–"/>
              <a:defRPr sz="4400">
                <a:solidFill>
                  <a:srgbClr val="FFFFFF"/>
                </a:solidFill>
                <a:uFill>
                  <a:solidFill>
                    <a:srgbClr val="FFFFFF"/>
                  </a:solidFill>
                </a:uFill>
                <a:latin typeface="Calibri"/>
                <a:ea typeface="Calibri"/>
                <a:cs typeface="Calibri"/>
                <a:sym typeface="Calibri"/>
              </a:defRPr>
            </a:lvl2pPr>
            <a:lvl3pPr marL="1121001" marR="72248" indent="-217714" defTabSz="1625600">
              <a:lnSpc>
                <a:spcPct val="100000"/>
              </a:lnSpc>
              <a:spcBef>
                <a:spcPts val="1100"/>
              </a:spcBef>
              <a:buClr>
                <a:srgbClr val="FFFFFF"/>
              </a:buClr>
              <a:buSzPct val="100000"/>
              <a:buFont typeface="Arial"/>
              <a:defRPr sz="4000">
                <a:solidFill>
                  <a:srgbClr val="FFFFFF"/>
                </a:solidFill>
                <a:uFill>
                  <a:solidFill>
                    <a:srgbClr val="FFFFFF"/>
                  </a:solidFill>
                </a:uFill>
                <a:latin typeface="Calibri"/>
                <a:ea typeface="Calibri"/>
                <a:cs typeface="Calibri"/>
                <a:sym typeface="Calibri"/>
              </a:defRPr>
            </a:lvl3pPr>
            <a:lvl4pPr marL="1575640" marR="72248" indent="-215152" defTabSz="1625600">
              <a:lnSpc>
                <a:spcPct val="100000"/>
              </a:lnSpc>
              <a:spcBef>
                <a:spcPts val="900"/>
              </a:spcBef>
              <a:buClr>
                <a:srgbClr val="FFFFFF"/>
              </a:buClr>
              <a:buSzPct val="100000"/>
              <a:buFont typeface="Arial"/>
              <a:buChar char="–"/>
              <a:defRPr sz="3200">
                <a:solidFill>
                  <a:srgbClr val="FFFFFF"/>
                </a:solidFill>
                <a:uFill>
                  <a:solidFill>
                    <a:srgbClr val="FFFFFF"/>
                  </a:solidFill>
                </a:uFill>
                <a:latin typeface="Calibri"/>
                <a:ea typeface="Calibri"/>
                <a:cs typeface="Calibri"/>
                <a:sym typeface="Calibri"/>
              </a:defRPr>
            </a:lvl4pPr>
            <a:lvl5pPr marL="2032840" marR="72248" indent="-215152" defTabSz="1625600">
              <a:lnSpc>
                <a:spcPct val="100000"/>
              </a:lnSpc>
              <a:spcBef>
                <a:spcPts val="900"/>
              </a:spcBef>
              <a:buClr>
                <a:srgbClr val="FFFFFF"/>
              </a:buClr>
              <a:buSzPct val="100000"/>
              <a:buFont typeface="Arial"/>
              <a:buChar char="»"/>
              <a:defRPr sz="3200">
                <a:solidFill>
                  <a:srgbClr val="FFFFFF"/>
                </a:solidFill>
                <a:uFill>
                  <a:solidFill>
                    <a:srgbClr val="FFFFFF"/>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7" name="Slide Number"/>
          <p:cNvSpPr txBox="1">
            <a:spLocks noGrp="1"/>
          </p:cNvSpPr>
          <p:nvPr>
            <p:ph type="sldNum" sz="quarter" idx="2"/>
          </p:nvPr>
        </p:nvSpPr>
        <p:spPr>
          <a:xfrm>
            <a:off x="12043502" y="7522104"/>
            <a:ext cx="294879" cy="317501"/>
          </a:xfrm>
          <a:prstGeom prst="rect">
            <a:avLst/>
          </a:prstGeom>
        </p:spPr>
        <p:txBody>
          <a:bodyPr lIns="38100" tIns="38100" rIns="38100" bIns="38100" anchor="ctr"/>
          <a:lstStyle>
            <a:lvl1pPr defTabSz="1041400">
              <a:defRPr>
                <a:solidFill>
                  <a:srgbClr val="FFFFFF"/>
                </a:solidFill>
                <a:uFill>
                  <a:solidFill>
                    <a:srgbClr val="FFFFFF"/>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hin Yellow Points">
    <p:spTree>
      <p:nvGrpSpPr>
        <p:cNvPr id="1" name=""/>
        <p:cNvGrpSpPr/>
        <p:nvPr/>
      </p:nvGrpSpPr>
      <p:grpSpPr>
        <a:xfrm>
          <a:off x="0" y="0"/>
          <a:ext cx="0" cy="0"/>
          <a:chOff x="0" y="0"/>
          <a:chExt cx="0" cy="0"/>
        </a:xfrm>
      </p:grpSpPr>
      <p:sp>
        <p:nvSpPr>
          <p:cNvPr id="614" name="Image"/>
          <p:cNvSpPr>
            <a:spLocks noGrp="1"/>
          </p:cNvSpPr>
          <p:nvPr>
            <p:ph type="pic" idx="21"/>
          </p:nvPr>
        </p:nvSpPr>
        <p:spPr>
          <a:xfrm>
            <a:off x="-118700" y="-609357"/>
            <a:ext cx="16602728" cy="10428589"/>
          </a:xfrm>
          <a:prstGeom prst="rect">
            <a:avLst/>
          </a:prstGeom>
        </p:spPr>
        <p:txBody>
          <a:bodyPr lIns="91439" tIns="45719" rIns="91439" bIns="45719" anchor="t"/>
          <a:lstStyle/>
          <a:p>
            <a:endParaRPr/>
          </a:p>
        </p:txBody>
      </p:sp>
      <p:sp>
        <p:nvSpPr>
          <p:cNvPr id="615" name="Image"/>
          <p:cNvSpPr>
            <a:spLocks noGrp="1"/>
          </p:cNvSpPr>
          <p:nvPr>
            <p:ph type="pic" sz="quarter" idx="22"/>
          </p:nvPr>
        </p:nvSpPr>
        <p:spPr>
          <a:xfrm>
            <a:off x="9173507" y="3299466"/>
            <a:ext cx="5808260" cy="4162586"/>
          </a:xfrm>
          <a:prstGeom prst="rect">
            <a:avLst/>
          </a:prstGeom>
          <a:ln w="19050">
            <a:solidFill>
              <a:srgbClr val="000000"/>
            </a:solidFill>
          </a:ln>
        </p:spPr>
        <p:txBody>
          <a:bodyPr lIns="91439" tIns="45719" rIns="91439" bIns="45719" anchor="t"/>
          <a:lstStyle/>
          <a:p>
            <a:endParaRPr/>
          </a:p>
        </p:txBody>
      </p:sp>
      <p:sp>
        <p:nvSpPr>
          <p:cNvPr id="616" name="Key Points:…"/>
          <p:cNvSpPr>
            <a:spLocks noGrp="1"/>
          </p:cNvSpPr>
          <p:nvPr>
            <p:ph type="body" sz="quarter" idx="23"/>
          </p:nvPr>
        </p:nvSpPr>
        <p:spPr>
          <a:xfrm>
            <a:off x="-44793" y="3516491"/>
            <a:ext cx="7889850" cy="3728536"/>
          </a:xfrm>
          <a:prstGeom prst="rect">
            <a:avLst/>
          </a:prstGeom>
          <a:solidFill>
            <a:srgbClr val="0A243C">
              <a:alpha val="68000"/>
            </a:srgbClr>
          </a:solidFill>
        </p:spPr>
        <p:txBody>
          <a:bodyPr lIns="0" tIns="0" rIns="0" bIns="0">
            <a:normAutofit/>
          </a:bodyPr>
          <a:lstStyle/>
          <a:p>
            <a:pPr marL="889000" marR="254000" lvl="1" indent="0">
              <a:lnSpc>
                <a:spcPct val="90000"/>
              </a:lnSpc>
              <a:spcBef>
                <a:spcPts val="1600"/>
              </a:spcBef>
              <a:buClr>
                <a:srgbClr val="EDF7FF"/>
              </a:buClr>
              <a:buSzTx/>
              <a:buFont typeface="Times New Roman"/>
              <a:buNone/>
              <a:defRPr sz="3600" i="1">
                <a:solidFill>
                  <a:srgbClr val="FFFFFF"/>
                </a:solidFill>
                <a:latin typeface="+mn-lt"/>
                <a:ea typeface="+mn-ea"/>
                <a:cs typeface="+mn-cs"/>
                <a:sym typeface="Helvetica"/>
              </a:defRPr>
            </a:pPr>
            <a:r>
              <a:t>Key Points:</a:t>
            </a:r>
          </a:p>
          <a:p>
            <a:pPr marL="889000" marR="254000" lvl="3" indent="285750">
              <a:lnSpc>
                <a:spcPct val="90000"/>
              </a:lnSpc>
              <a:spcBef>
                <a:spcPts val="1600"/>
              </a:spcBef>
              <a:buClr>
                <a:srgbClr val="EDF7FF"/>
              </a:buClr>
              <a:buSzTx/>
              <a:buFont typeface="Times New Roman"/>
              <a:buNone/>
              <a:defRPr sz="3600" i="1">
                <a:solidFill>
                  <a:srgbClr val="FFFFFF"/>
                </a:solidFill>
                <a:latin typeface="+mn-lt"/>
                <a:ea typeface="+mn-ea"/>
                <a:cs typeface="+mn-cs"/>
                <a:sym typeface="Helvetica"/>
              </a:defRPr>
            </a:pPr>
            <a:r>
              <a:t>Point 1</a:t>
            </a:r>
          </a:p>
          <a:p>
            <a:pPr marL="889000" marR="254000" lvl="3" indent="285750">
              <a:lnSpc>
                <a:spcPct val="90000"/>
              </a:lnSpc>
              <a:spcBef>
                <a:spcPts val="1600"/>
              </a:spcBef>
              <a:buClr>
                <a:srgbClr val="EDF7FF"/>
              </a:buClr>
              <a:buSzTx/>
              <a:buFont typeface="Times New Roman"/>
              <a:buNone/>
              <a:defRPr sz="3600" i="1">
                <a:solidFill>
                  <a:srgbClr val="FFFFFF"/>
                </a:solidFill>
                <a:latin typeface="+mn-lt"/>
                <a:ea typeface="+mn-ea"/>
                <a:cs typeface="+mn-cs"/>
                <a:sym typeface="Helvetica"/>
              </a:defRPr>
            </a:pPr>
            <a:r>
              <a:t>Point 2</a:t>
            </a:r>
          </a:p>
          <a:p>
            <a:pPr marL="889000" marR="254000" lvl="3" indent="285750">
              <a:lnSpc>
                <a:spcPct val="90000"/>
              </a:lnSpc>
              <a:spcBef>
                <a:spcPts val="1600"/>
              </a:spcBef>
              <a:buClr>
                <a:srgbClr val="EDF7FF"/>
              </a:buClr>
              <a:buSzTx/>
              <a:buFont typeface="Times New Roman"/>
              <a:buNone/>
              <a:defRPr sz="3600" i="1">
                <a:solidFill>
                  <a:srgbClr val="FFFFFF"/>
                </a:solidFill>
                <a:latin typeface="+mn-lt"/>
                <a:ea typeface="+mn-ea"/>
                <a:cs typeface="+mn-cs"/>
                <a:sym typeface="Helvetica"/>
              </a:defRPr>
            </a:pPr>
            <a:r>
              <a:t>Point 3</a:t>
            </a:r>
          </a:p>
        </p:txBody>
      </p:sp>
      <p:sp>
        <p:nvSpPr>
          <p:cNvPr id="617" name="Yellow Stripe Header"/>
          <p:cNvSpPr txBox="1">
            <a:spLocks noGrp="1"/>
          </p:cNvSpPr>
          <p:nvPr>
            <p:ph type="body" sz="quarter" idx="24"/>
          </p:nvPr>
        </p:nvSpPr>
        <p:spPr>
          <a:xfrm>
            <a:off x="-2357324" y="878758"/>
            <a:ext cx="9105792" cy="736601"/>
          </a:xfrm>
          <a:prstGeom prst="rect">
            <a:avLst/>
          </a:prstGeom>
          <a:solidFill>
            <a:srgbClr val="FFA600"/>
          </a:solidFill>
        </p:spPr>
        <p:txBody>
          <a:bodyPr lIns="127000" tIns="127000" rIns="127000" bIns="127000"/>
          <a:lstStyle>
            <a:lvl1pPr marL="254000" marR="254000" indent="0" algn="r" defTabSz="1219200">
              <a:lnSpc>
                <a:spcPct val="100000"/>
              </a:lnSpc>
              <a:spcBef>
                <a:spcPts val="3100"/>
              </a:spcBef>
              <a:buClr>
                <a:srgbClr val="FF9400"/>
              </a:buClr>
              <a:buSzTx/>
              <a:buFont typeface="Helvetica Neue"/>
              <a:buNone/>
              <a:defRPr sz="3200" b="1">
                <a:solidFill>
                  <a:srgbClr val="0A243C"/>
                </a:solidFill>
                <a:uFill>
                  <a:solidFill>
                    <a:srgbClr val="5B88A5"/>
                  </a:solidFill>
                </a:uFill>
                <a:latin typeface="+mn-lt"/>
                <a:ea typeface="+mn-ea"/>
                <a:cs typeface="+mn-cs"/>
                <a:sym typeface="Helvetica"/>
              </a:defRPr>
            </a:lvl1pPr>
          </a:lstStyle>
          <a:p>
            <a:pPr>
              <a:defRPr sz="2600"/>
            </a:pPr>
            <a:r>
              <a:rPr sz="3200"/>
              <a:t>Yellow Stripe Header</a:t>
            </a:r>
          </a:p>
        </p:txBody>
      </p:sp>
      <p:sp>
        <p:nvSpPr>
          <p:cNvPr id="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625" name="Title Text"/>
          <p:cNvSpPr txBox="1">
            <a:spLocks noGrp="1"/>
          </p:cNvSpPr>
          <p:nvPr>
            <p:ph type="title"/>
          </p:nvPr>
        </p:nvSpPr>
        <p:spPr>
          <a:xfrm>
            <a:off x="2924968" y="416718"/>
            <a:ext cx="10406064" cy="2024064"/>
          </a:xfrm>
          <a:prstGeom prst="rect">
            <a:avLst/>
          </a:prstGeom>
        </p:spPr>
        <p:txBody>
          <a:bodyPr lIns="47625" tIns="47625" rIns="47625" bIns="47625">
            <a:normAutofit/>
          </a:bodyPr>
          <a:lstStyle>
            <a:lvl1pPr defTabSz="547687">
              <a:defRPr sz="7400" cap="none">
                <a:solidFill>
                  <a:srgbClr val="000000"/>
                </a:solidFill>
                <a:latin typeface="Helvetica Light"/>
                <a:ea typeface="Helvetica Light"/>
                <a:cs typeface="Helvetica Light"/>
                <a:sym typeface="Helvetica Light"/>
              </a:defRPr>
            </a:lvl1pPr>
          </a:lstStyle>
          <a:p>
            <a:r>
              <a:t>Title Text</a:t>
            </a:r>
          </a:p>
        </p:txBody>
      </p:sp>
      <p:sp>
        <p:nvSpPr>
          <p:cNvPr id="626" name="Body Level One…"/>
          <p:cNvSpPr txBox="1">
            <a:spLocks noGrp="1"/>
          </p:cNvSpPr>
          <p:nvPr>
            <p:ph type="body" idx="1"/>
          </p:nvPr>
        </p:nvSpPr>
        <p:spPr>
          <a:xfrm>
            <a:off x="2924968" y="2440781"/>
            <a:ext cx="10406064" cy="5893594"/>
          </a:xfrm>
          <a:prstGeom prst="rect">
            <a:avLst/>
          </a:prstGeom>
        </p:spPr>
        <p:txBody>
          <a:bodyPr lIns="47625" tIns="47625" rIns="47625" bIns="47625">
            <a:normAutofit/>
          </a:bodyPr>
          <a:lstStyle>
            <a:lvl1pPr marL="395111" indent="-395111"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1pPr>
            <a:lvl2pPr marL="839611" indent="-395111"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2pPr>
            <a:lvl3pPr marL="1284111" indent="-395111"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3pPr>
            <a:lvl4pPr marL="1728611" indent="-395111"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4pPr>
            <a:lvl5pPr marL="2173111" indent="-395111" defTabSz="547687">
              <a:lnSpc>
                <a:spcPct val="100000"/>
              </a:lnSpc>
              <a:spcBef>
                <a:spcPts val="3900"/>
              </a:spcBef>
              <a:buClrTx/>
              <a:buSzPct val="75000"/>
              <a:defRPr sz="3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27" name="Slide Number"/>
          <p:cNvSpPr txBox="1">
            <a:spLocks noGrp="1"/>
          </p:cNvSpPr>
          <p:nvPr>
            <p:ph type="sldNum" sz="quarter" idx="2"/>
          </p:nvPr>
        </p:nvSpPr>
        <p:spPr>
          <a:xfrm>
            <a:off x="7955092" y="8673703"/>
            <a:ext cx="333910" cy="336551"/>
          </a:xfrm>
          <a:prstGeom prst="rect">
            <a:avLst/>
          </a:prstGeom>
        </p:spPr>
        <p:txBody>
          <a:bodyPr lIns="47625" tIns="47625" rIns="47625" bIns="47625"/>
          <a:lstStyle>
            <a:lvl1pPr defTabSz="547687">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634" name="Title Text"/>
          <p:cNvSpPr txBox="1">
            <a:spLocks noGrp="1"/>
          </p:cNvSpPr>
          <p:nvPr>
            <p:ph type="title"/>
          </p:nvPr>
        </p:nvSpPr>
        <p:spPr>
          <a:xfrm>
            <a:off x="4225726" y="1455538"/>
            <a:ext cx="7804548" cy="1518048"/>
          </a:xfrm>
          <a:prstGeom prst="rect">
            <a:avLst/>
          </a:prstGeom>
        </p:spPr>
        <p:txBody>
          <a:bodyPr lIns="35718" tIns="35718" rIns="35718" bIns="35718">
            <a:normAutofit/>
          </a:bodyPr>
          <a:lstStyle>
            <a:lvl1pPr defTabSz="547687">
              <a:defRPr sz="7200" cap="none">
                <a:solidFill>
                  <a:srgbClr val="000000"/>
                </a:solidFill>
                <a:latin typeface="Helvetica Light"/>
                <a:ea typeface="Helvetica Light"/>
                <a:cs typeface="Helvetica Light"/>
                <a:sym typeface="Helvetica Light"/>
              </a:defRPr>
            </a:lvl1pPr>
          </a:lstStyle>
          <a:p>
            <a:r>
              <a:t>Title Text</a:t>
            </a:r>
          </a:p>
        </p:txBody>
      </p:sp>
      <p:sp>
        <p:nvSpPr>
          <p:cNvPr id="635" name="Body Level One…"/>
          <p:cNvSpPr txBox="1">
            <a:spLocks noGrp="1"/>
          </p:cNvSpPr>
          <p:nvPr>
            <p:ph type="body" sz="half" idx="1"/>
          </p:nvPr>
        </p:nvSpPr>
        <p:spPr>
          <a:xfrm>
            <a:off x="4225726" y="2973585"/>
            <a:ext cx="7804548" cy="4420197"/>
          </a:xfrm>
          <a:prstGeom prst="rect">
            <a:avLst/>
          </a:prstGeom>
        </p:spPr>
        <p:txBody>
          <a:bodyPr lIns="35718" tIns="35718" rIns="35718" bIns="35718">
            <a:normAutofit/>
          </a:bodyPr>
          <a:lstStyle>
            <a:lvl1pPr marL="370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1pPr>
            <a:lvl2pPr marL="8149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2pPr>
            <a:lvl3pPr marL="1259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3pPr>
            <a:lvl4pPr marL="17039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4pPr>
            <a:lvl5pPr marL="2148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36" name="Slide Number"/>
          <p:cNvSpPr txBox="1">
            <a:spLocks noGrp="1"/>
          </p:cNvSpPr>
          <p:nvPr>
            <p:ph type="sldNum" sz="quarter" idx="2"/>
          </p:nvPr>
        </p:nvSpPr>
        <p:spPr>
          <a:xfrm>
            <a:off x="7982609" y="7648277"/>
            <a:ext cx="281852" cy="287338"/>
          </a:xfrm>
          <a:prstGeom prst="rect">
            <a:avLst/>
          </a:prstGeom>
        </p:spPr>
        <p:txBody>
          <a:bodyPr lIns="35718" tIns="35718" rIns="35718" bIns="35718"/>
          <a:lstStyle>
            <a:lvl1pPr defTabSz="547687">
              <a:defRPr sz="14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643" name="Title Text"/>
          <p:cNvSpPr txBox="1">
            <a:spLocks noGrp="1"/>
          </p:cNvSpPr>
          <p:nvPr>
            <p:ph type="title"/>
          </p:nvPr>
        </p:nvSpPr>
        <p:spPr>
          <a:xfrm>
            <a:off x="5201294" y="2234654"/>
            <a:ext cx="5853412" cy="1138536"/>
          </a:xfrm>
          <a:prstGeom prst="rect">
            <a:avLst/>
          </a:prstGeom>
        </p:spPr>
        <p:txBody>
          <a:bodyPr lIns="26789" tIns="26789" rIns="26789" bIns="26789">
            <a:normAutofit/>
          </a:bodyPr>
          <a:lstStyle>
            <a:lvl1pPr defTabSz="547687">
              <a:defRPr sz="7000" cap="none">
                <a:solidFill>
                  <a:srgbClr val="000000"/>
                </a:solidFill>
                <a:latin typeface="Helvetica Light"/>
                <a:ea typeface="Helvetica Light"/>
                <a:cs typeface="Helvetica Light"/>
                <a:sym typeface="Helvetica Light"/>
              </a:defRPr>
            </a:lvl1pPr>
          </a:lstStyle>
          <a:p>
            <a:r>
              <a:t>Title Text</a:t>
            </a:r>
          </a:p>
        </p:txBody>
      </p:sp>
      <p:sp>
        <p:nvSpPr>
          <p:cNvPr id="644" name="Body Level One…"/>
          <p:cNvSpPr txBox="1">
            <a:spLocks noGrp="1"/>
          </p:cNvSpPr>
          <p:nvPr>
            <p:ph type="body" sz="quarter" idx="1"/>
          </p:nvPr>
        </p:nvSpPr>
        <p:spPr>
          <a:xfrm>
            <a:off x="5201294" y="3373189"/>
            <a:ext cx="5853412" cy="3315147"/>
          </a:xfrm>
          <a:prstGeom prst="rect">
            <a:avLst/>
          </a:prstGeom>
        </p:spPr>
        <p:txBody>
          <a:bodyPr lIns="26789" tIns="26789" rIns="26789" bIns="26789">
            <a:normAutofit/>
          </a:bodyPr>
          <a:lstStyle>
            <a:lvl1pPr marL="370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1pPr>
            <a:lvl2pPr marL="8149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2pPr>
            <a:lvl3pPr marL="1259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3pPr>
            <a:lvl4pPr marL="17039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4pPr>
            <a:lvl5pPr marL="2148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45" name="Slide Number"/>
          <p:cNvSpPr txBox="1">
            <a:spLocks noGrp="1"/>
          </p:cNvSpPr>
          <p:nvPr>
            <p:ph type="sldNum" sz="quarter" idx="2"/>
          </p:nvPr>
        </p:nvSpPr>
        <p:spPr>
          <a:xfrm>
            <a:off x="8006777" y="6879208"/>
            <a:ext cx="235748" cy="231379"/>
          </a:xfrm>
          <a:prstGeom prst="rect">
            <a:avLst/>
          </a:prstGeom>
        </p:spPr>
        <p:txBody>
          <a:bodyPr lIns="26789" tIns="26789" rIns="26789" bIns="26789"/>
          <a:lstStyle>
            <a:lvl1pPr defTabSz="547687">
              <a:defRPr sz="1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652" name="Title Text"/>
          <p:cNvSpPr txBox="1">
            <a:spLocks noGrp="1"/>
          </p:cNvSpPr>
          <p:nvPr>
            <p:ph type="title"/>
          </p:nvPr>
        </p:nvSpPr>
        <p:spPr>
          <a:xfrm>
            <a:off x="4225726" y="1455538"/>
            <a:ext cx="7804548" cy="1518048"/>
          </a:xfrm>
          <a:prstGeom prst="rect">
            <a:avLst/>
          </a:prstGeom>
        </p:spPr>
        <p:txBody>
          <a:bodyPr lIns="35718" tIns="35718" rIns="35718" bIns="35718">
            <a:normAutofit/>
          </a:bodyPr>
          <a:lstStyle>
            <a:lvl1pPr defTabSz="547687">
              <a:defRPr sz="7200" cap="none">
                <a:solidFill>
                  <a:srgbClr val="000000"/>
                </a:solidFill>
                <a:latin typeface="Helvetica Light"/>
                <a:ea typeface="Helvetica Light"/>
                <a:cs typeface="Helvetica Light"/>
                <a:sym typeface="Helvetica Light"/>
              </a:defRPr>
            </a:lvl1pPr>
          </a:lstStyle>
          <a:p>
            <a:r>
              <a:t>Title Text</a:t>
            </a:r>
          </a:p>
        </p:txBody>
      </p:sp>
      <p:sp>
        <p:nvSpPr>
          <p:cNvPr id="653" name="Body Level One…"/>
          <p:cNvSpPr txBox="1">
            <a:spLocks noGrp="1"/>
          </p:cNvSpPr>
          <p:nvPr>
            <p:ph type="body" sz="half" idx="1"/>
          </p:nvPr>
        </p:nvSpPr>
        <p:spPr>
          <a:xfrm>
            <a:off x="4225726" y="2973585"/>
            <a:ext cx="7804548" cy="4420197"/>
          </a:xfrm>
          <a:prstGeom prst="rect">
            <a:avLst/>
          </a:prstGeom>
        </p:spPr>
        <p:txBody>
          <a:bodyPr lIns="35718" tIns="35718" rIns="35718" bIns="35718">
            <a:normAutofit/>
          </a:bodyPr>
          <a:lstStyle>
            <a:lvl1pPr marL="370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1pPr>
            <a:lvl2pPr marL="8149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2pPr>
            <a:lvl3pPr marL="1259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3pPr>
            <a:lvl4pPr marL="17039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4pPr>
            <a:lvl5pPr marL="2148416" indent="-370416" defTabSz="547687">
              <a:lnSpc>
                <a:spcPct val="100000"/>
              </a:lnSpc>
              <a:spcBef>
                <a:spcPts val="3900"/>
              </a:spcBef>
              <a:buClrTx/>
              <a:buSzPct val="75000"/>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xfrm>
            <a:off x="7982609" y="7648277"/>
            <a:ext cx="281852" cy="287338"/>
          </a:xfrm>
          <a:prstGeom prst="rect">
            <a:avLst/>
          </a:prstGeom>
        </p:spPr>
        <p:txBody>
          <a:bodyPr lIns="35718" tIns="35718" rIns="35718" bIns="35718"/>
          <a:lstStyle>
            <a:lvl1pPr defTabSz="547687">
              <a:defRPr sz="14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Default">
    <p:bg>
      <p:bgPr>
        <a:solidFill>
          <a:srgbClr val="F1F1F1"/>
        </a:solidFill>
        <a:effectLst/>
      </p:bgPr>
    </p:bg>
    <p:spTree>
      <p:nvGrpSpPr>
        <p:cNvPr id="1" name=""/>
        <p:cNvGrpSpPr/>
        <p:nvPr/>
      </p:nvGrpSpPr>
      <p:grpSpPr>
        <a:xfrm>
          <a:off x="0" y="0"/>
          <a:ext cx="0" cy="0"/>
          <a:chOff x="0" y="0"/>
          <a:chExt cx="0" cy="0"/>
        </a:xfrm>
      </p:grpSpPr>
      <p:sp>
        <p:nvSpPr>
          <p:cNvPr id="661" name="Rectangle"/>
          <p:cNvSpPr/>
          <p:nvPr/>
        </p:nvSpPr>
        <p:spPr>
          <a:xfrm>
            <a:off x="-25400" y="-76200"/>
            <a:ext cx="16306800" cy="596900"/>
          </a:xfrm>
          <a:prstGeom prst="rect">
            <a:avLst/>
          </a:prstGeom>
          <a:solidFill>
            <a:srgbClr val="A0CF67"/>
          </a:solidFill>
          <a:ln w="12700">
            <a:miter lim="400000"/>
          </a:ln>
        </p:spPr>
        <p:txBody>
          <a:bodyPr lIns="45719" rIns="45719"/>
          <a:lstStyle/>
          <a:p>
            <a:pPr algn="ctr" defTabSz="914400">
              <a:defRPr sz="1800">
                <a:latin typeface="Arial"/>
                <a:ea typeface="Arial"/>
                <a:cs typeface="Arial"/>
                <a:sym typeface="Arial"/>
              </a:defRPr>
            </a:pPr>
            <a:endParaRPr/>
          </a:p>
        </p:txBody>
      </p:sp>
      <p:sp>
        <p:nvSpPr>
          <p:cNvPr id="662" name="Rectangle"/>
          <p:cNvSpPr/>
          <p:nvPr/>
        </p:nvSpPr>
        <p:spPr>
          <a:xfrm>
            <a:off x="-25400" y="8864600"/>
            <a:ext cx="16306800" cy="292101"/>
          </a:xfrm>
          <a:prstGeom prst="rect">
            <a:avLst/>
          </a:prstGeom>
          <a:solidFill>
            <a:srgbClr val="A0CF67"/>
          </a:solidFill>
          <a:ln w="12700">
            <a:miter lim="400000"/>
          </a:ln>
        </p:spPr>
        <p:txBody>
          <a:bodyPr lIns="45719" rIns="45719"/>
          <a:lstStyle/>
          <a:p>
            <a:pPr algn="ctr" defTabSz="914400">
              <a:defRPr sz="1800">
                <a:latin typeface="Arial"/>
                <a:ea typeface="Arial"/>
                <a:cs typeface="Arial"/>
                <a:sym typeface="Arial"/>
              </a:defRPr>
            </a:pPr>
            <a:endParaRPr/>
          </a:p>
        </p:txBody>
      </p:sp>
      <p:sp>
        <p:nvSpPr>
          <p:cNvPr id="663" name="Cornerstone Partnership"/>
          <p:cNvSpPr txBox="1"/>
          <p:nvPr/>
        </p:nvSpPr>
        <p:spPr>
          <a:xfrm>
            <a:off x="13077583" y="8918308"/>
            <a:ext cx="1999147"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lgn="ctr" defTabSz="914400">
              <a:defRPr sz="1400" i="1">
                <a:latin typeface="Arial"/>
                <a:ea typeface="Arial"/>
                <a:cs typeface="Arial"/>
                <a:sym typeface="Arial"/>
              </a:defRPr>
            </a:lvl1pPr>
          </a:lstStyle>
          <a:p>
            <a:r>
              <a:t> Cornerstone Partnership</a:t>
            </a:r>
          </a:p>
        </p:txBody>
      </p:sp>
      <p:sp>
        <p:nvSpPr>
          <p:cNvPr id="664" name="Slide Number"/>
          <p:cNvSpPr txBox="1">
            <a:spLocks noGrp="1"/>
          </p:cNvSpPr>
          <p:nvPr>
            <p:ph type="sldNum" sz="quarter" idx="2"/>
          </p:nvPr>
        </p:nvSpPr>
        <p:spPr>
          <a:xfrm>
            <a:off x="7964805" y="8839200"/>
            <a:ext cx="307340" cy="332740"/>
          </a:xfrm>
          <a:prstGeom prst="rect">
            <a:avLst/>
          </a:prstGeom>
        </p:spPr>
        <p:txBody>
          <a:bodyPr lIns="45719" tIns="45719" rIns="45719" bIns="45719"/>
          <a:lstStyle>
            <a:lvl1pPr defTabSz="914400">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Dk Blue Highlight 4">
    <p:bg>
      <p:bgPr>
        <a:blipFill rotWithShape="1">
          <a:blip r:embed="rId2">
            <a:alphaModFix amt="0"/>
          </a:blip>
          <a:srcRect/>
          <a:stretch>
            <a:fillRect/>
          </a:stretch>
        </a:blipFill>
        <a:effectLst/>
      </p:bgPr>
    </p:bg>
    <p:spTree>
      <p:nvGrpSpPr>
        <p:cNvPr id="1" name=""/>
        <p:cNvGrpSpPr/>
        <p:nvPr/>
      </p:nvGrpSpPr>
      <p:grpSpPr>
        <a:xfrm>
          <a:off x="0" y="0"/>
          <a:ext cx="0" cy="0"/>
          <a:chOff x="0" y="0"/>
          <a:chExt cx="0" cy="0"/>
        </a:xfrm>
      </p:grpSpPr>
      <p:sp>
        <p:nvSpPr>
          <p:cNvPr id="671" name="Image"/>
          <p:cNvSpPr>
            <a:spLocks noGrp="1"/>
          </p:cNvSpPr>
          <p:nvPr>
            <p:ph type="pic" idx="21"/>
          </p:nvPr>
        </p:nvSpPr>
        <p:spPr>
          <a:xfrm>
            <a:off x="1306822" y="329150"/>
            <a:ext cx="13000520" cy="7890750"/>
          </a:xfrm>
          <a:prstGeom prst="rect">
            <a:avLst/>
          </a:prstGeom>
        </p:spPr>
        <p:txBody>
          <a:bodyPr lIns="91439" tIns="45719" rIns="91439" bIns="45719" anchor="t"/>
          <a:lstStyle/>
          <a:p>
            <a:endParaRPr/>
          </a:p>
        </p:txBody>
      </p:sp>
      <p:sp>
        <p:nvSpPr>
          <p:cNvPr id="672" name="Highlight Slide 4"/>
          <p:cNvSpPr>
            <a:spLocks noGrp="1"/>
          </p:cNvSpPr>
          <p:nvPr>
            <p:ph type="body" sz="quarter" idx="22"/>
          </p:nvPr>
        </p:nvSpPr>
        <p:spPr>
          <a:xfrm>
            <a:off x="2020502" y="1479622"/>
            <a:ext cx="8666190" cy="1701085"/>
          </a:xfrm>
          <a:prstGeom prst="rect">
            <a:avLst/>
          </a:prstGeom>
          <a:solidFill>
            <a:srgbClr val="0A243C">
              <a:alpha val="68000"/>
            </a:srgbClr>
          </a:solidFill>
          <a:ln w="3175"/>
        </p:spPr>
        <p:txBody>
          <a:bodyPr lIns="638175" tIns="638175" rIns="638175" bIns="638175">
            <a:normAutofit/>
          </a:bodyPr>
          <a:lstStyle>
            <a:lvl1pPr marL="419100" marR="419100" indent="0" defTabSz="361473">
              <a:lnSpc>
                <a:spcPct val="100000"/>
              </a:lnSpc>
              <a:spcBef>
                <a:spcPts val="2500"/>
              </a:spcBef>
              <a:buClrTx/>
              <a:buSzTx/>
              <a:buNone/>
              <a:defRPr sz="2772">
                <a:solidFill>
                  <a:srgbClr val="FFFFFF"/>
                </a:solidFill>
                <a:latin typeface="Helvetica Light"/>
                <a:ea typeface="Helvetica Light"/>
                <a:cs typeface="Helvetica Light"/>
                <a:sym typeface="Helvetica Light"/>
              </a:defRPr>
            </a:lvl1pPr>
          </a:lstStyle>
          <a:p>
            <a:r>
              <a:t>Highlight Slide 4</a:t>
            </a:r>
          </a:p>
        </p:txBody>
      </p:sp>
      <p:sp>
        <p:nvSpPr>
          <p:cNvPr id="673" name="Notation"/>
          <p:cNvSpPr>
            <a:spLocks noGrp="1"/>
          </p:cNvSpPr>
          <p:nvPr>
            <p:ph type="body" sz="quarter" idx="23"/>
          </p:nvPr>
        </p:nvSpPr>
        <p:spPr>
          <a:xfrm>
            <a:off x="10874819" y="7211137"/>
            <a:ext cx="3356457" cy="376238"/>
          </a:xfrm>
          <a:prstGeom prst="rect">
            <a:avLst/>
          </a:prstGeom>
          <a:solidFill>
            <a:srgbClr val="0A243C">
              <a:alpha val="88000"/>
            </a:srgbClr>
          </a:solidFill>
          <a:ln w="3175"/>
        </p:spPr>
        <p:txBody>
          <a:bodyPr lIns="35718" tIns="35718" rIns="35718" bIns="35718">
            <a:spAutoFit/>
          </a:bodyPr>
          <a:lstStyle>
            <a:lvl1pPr marL="635000" marR="635000" indent="0" defTabSz="547687">
              <a:lnSpc>
                <a:spcPct val="100000"/>
              </a:lnSpc>
              <a:spcBef>
                <a:spcPts val="3900"/>
              </a:spcBef>
              <a:buClrTx/>
              <a:buSzTx/>
              <a:buNone/>
              <a:defRPr sz="2000">
                <a:solidFill>
                  <a:srgbClr val="FFFFFF"/>
                </a:solidFill>
                <a:latin typeface="Helvetica Light"/>
                <a:ea typeface="Helvetica Light"/>
                <a:cs typeface="Helvetica Light"/>
                <a:sym typeface="Helvetica Light"/>
              </a:defRPr>
            </a:lvl1pPr>
          </a:lstStyle>
          <a:p>
            <a:r>
              <a:t>Notation</a:t>
            </a:r>
          </a:p>
        </p:txBody>
      </p:sp>
      <p:sp>
        <p:nvSpPr>
          <p:cNvPr id="674" name="Slide Number"/>
          <p:cNvSpPr txBox="1">
            <a:spLocks noGrp="1"/>
          </p:cNvSpPr>
          <p:nvPr>
            <p:ph type="sldNum" sz="quarter" idx="2"/>
          </p:nvPr>
        </p:nvSpPr>
        <p:spPr>
          <a:xfrm>
            <a:off x="7994650" y="7658100"/>
            <a:ext cx="266701" cy="279400"/>
          </a:xfrm>
          <a:prstGeom prst="rect">
            <a:avLst/>
          </a:prstGeom>
        </p:spPr>
        <p:txBody>
          <a:bodyPr lIns="38100" tIns="38100" rIns="38100" bIns="38100"/>
          <a:lstStyle>
            <a:lvl1pPr>
              <a:defRPr sz="1400">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Default - Title and Content copy 4">
    <p:bg>
      <p:bgPr>
        <a:solidFill>
          <a:srgbClr val="F4F4F4"/>
        </a:solidFill>
        <a:effectLst/>
      </p:bgPr>
    </p:bg>
    <p:spTree>
      <p:nvGrpSpPr>
        <p:cNvPr id="1" name=""/>
        <p:cNvGrpSpPr/>
        <p:nvPr/>
      </p:nvGrpSpPr>
      <p:grpSpPr>
        <a:xfrm>
          <a:off x="0" y="0"/>
          <a:ext cx="0" cy="0"/>
          <a:chOff x="0" y="0"/>
          <a:chExt cx="0" cy="0"/>
        </a:xfrm>
      </p:grpSpPr>
      <p:sp>
        <p:nvSpPr>
          <p:cNvPr id="681" name="Title Text"/>
          <p:cNvSpPr txBox="1">
            <a:spLocks noGrp="1"/>
          </p:cNvSpPr>
          <p:nvPr>
            <p:ph type="title"/>
          </p:nvPr>
        </p:nvSpPr>
        <p:spPr>
          <a:xfrm>
            <a:off x="4013199" y="1142999"/>
            <a:ext cx="8229601" cy="1691641"/>
          </a:xfrm>
          <a:prstGeom prst="rect">
            <a:avLst/>
          </a:prstGeom>
        </p:spPr>
        <p:txBody>
          <a:bodyPr lIns="45719" tIns="45719" rIns="45719" bIns="45719"/>
          <a:lstStyle>
            <a:lvl1pPr defTabSz="1630679">
              <a:defRPr sz="7400" cap="none">
                <a:solidFill>
                  <a:srgbClr val="3D8FCB"/>
                </a:solidFill>
                <a:uFill>
                  <a:solidFill>
                    <a:srgbClr val="3D8FCB"/>
                  </a:solidFill>
                </a:uFill>
                <a:latin typeface="Calibri"/>
                <a:ea typeface="Calibri"/>
                <a:cs typeface="Calibri"/>
                <a:sym typeface="Calibri"/>
              </a:defRPr>
            </a:lvl1pPr>
          </a:lstStyle>
          <a:p>
            <a:r>
              <a:t>Title Text</a:t>
            </a:r>
          </a:p>
        </p:txBody>
      </p:sp>
      <p:sp>
        <p:nvSpPr>
          <p:cNvPr id="682" name="Body Level One…"/>
          <p:cNvSpPr txBox="1">
            <a:spLocks noGrp="1"/>
          </p:cNvSpPr>
          <p:nvPr>
            <p:ph type="body" sz="half" idx="1"/>
          </p:nvPr>
        </p:nvSpPr>
        <p:spPr>
          <a:xfrm>
            <a:off x="4013199" y="2743200"/>
            <a:ext cx="8229601" cy="5257801"/>
          </a:xfrm>
          <a:prstGeom prst="rect">
            <a:avLst/>
          </a:prstGeom>
        </p:spPr>
        <p:txBody>
          <a:bodyPr lIns="45719" tIns="45719" rIns="45719" bIns="45719" anchor="t"/>
          <a:lstStyle>
            <a:lvl1pPr marL="425726" indent="-387626" defTabSz="1630679">
              <a:lnSpc>
                <a:spcPct val="100000"/>
              </a:lnSpc>
              <a:spcBef>
                <a:spcPts val="1400"/>
              </a:spcBef>
              <a:buClr>
                <a:srgbClr val="F29E26"/>
              </a:buClr>
              <a:buSzPct val="100000"/>
              <a:buFont typeface="Arial"/>
              <a:defRPr sz="5200">
                <a:solidFill>
                  <a:srgbClr val="3D8FCB"/>
                </a:solidFill>
                <a:uFill>
                  <a:solidFill>
                    <a:srgbClr val="3D8FCB"/>
                  </a:solidFill>
                </a:uFill>
                <a:latin typeface="Calibri"/>
                <a:ea typeface="Calibri"/>
                <a:cs typeface="Calibri"/>
                <a:sym typeface="Calibri"/>
              </a:defRPr>
            </a:lvl1pPr>
            <a:lvl2pPr marL="722312" indent="-328612" defTabSz="1630679">
              <a:lnSpc>
                <a:spcPct val="100000"/>
              </a:lnSpc>
              <a:spcBef>
                <a:spcPts val="1200"/>
              </a:spcBef>
              <a:buClr>
                <a:srgbClr val="F29E26"/>
              </a:buClr>
              <a:buSzPct val="100000"/>
              <a:buFont typeface="Arial"/>
              <a:buChar char="–"/>
              <a:defRPr sz="4600">
                <a:solidFill>
                  <a:srgbClr val="3D8FCB"/>
                </a:solidFill>
                <a:uFill>
                  <a:solidFill>
                    <a:srgbClr val="3D8FCB"/>
                  </a:solidFill>
                </a:uFill>
                <a:latin typeface="Calibri"/>
                <a:ea typeface="Calibri"/>
                <a:cs typeface="Calibri"/>
                <a:sym typeface="Calibri"/>
              </a:defRPr>
            </a:lvl2pPr>
            <a:lvl3pPr marL="1106394" indent="-255494" defTabSz="1630679">
              <a:lnSpc>
                <a:spcPct val="100000"/>
              </a:lnSpc>
              <a:spcBef>
                <a:spcPts val="1000"/>
              </a:spcBef>
              <a:buClr>
                <a:srgbClr val="F29E26"/>
              </a:buClr>
              <a:buSzPct val="100000"/>
              <a:buFont typeface="Arial"/>
              <a:defRPr sz="3800">
                <a:solidFill>
                  <a:srgbClr val="3D8FCB"/>
                </a:solidFill>
                <a:uFill>
                  <a:solidFill>
                    <a:srgbClr val="3D8FCB"/>
                  </a:solidFill>
                </a:uFill>
                <a:latin typeface="Calibri"/>
                <a:ea typeface="Calibri"/>
                <a:cs typeface="Calibri"/>
                <a:sym typeface="Calibri"/>
              </a:defRPr>
            </a:lvl3pPr>
            <a:lvl4pPr marL="1553028" indent="-244928" defTabSz="1630679">
              <a:lnSpc>
                <a:spcPct val="100000"/>
              </a:lnSpc>
              <a:spcBef>
                <a:spcPts val="800"/>
              </a:spcBef>
              <a:buClr>
                <a:srgbClr val="F29E26"/>
              </a:buClr>
              <a:buSzPct val="100000"/>
              <a:buFont typeface="Arial"/>
              <a:buChar char="–"/>
              <a:defRPr sz="3000">
                <a:solidFill>
                  <a:srgbClr val="3D8FCB"/>
                </a:solidFill>
                <a:uFill>
                  <a:solidFill>
                    <a:srgbClr val="3D8FCB"/>
                  </a:solidFill>
                </a:uFill>
                <a:latin typeface="Calibri"/>
                <a:ea typeface="Calibri"/>
                <a:cs typeface="Calibri"/>
                <a:sym typeface="Calibri"/>
              </a:defRPr>
            </a:lvl4pPr>
            <a:lvl5pPr marL="2010228" indent="-244928" defTabSz="1630679">
              <a:lnSpc>
                <a:spcPct val="100000"/>
              </a:lnSpc>
              <a:spcBef>
                <a:spcPts val="800"/>
              </a:spcBef>
              <a:buClr>
                <a:srgbClr val="F29E26"/>
              </a:buClr>
              <a:buSzPct val="100000"/>
              <a:buFont typeface="Arial"/>
              <a:buChar char="»"/>
              <a:defRPr sz="3000">
                <a:solidFill>
                  <a:srgbClr val="3D8FCB"/>
                </a:solidFill>
                <a:uFill>
                  <a:solidFill>
                    <a:srgbClr val="3D8FCB"/>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11019354" y="7536166"/>
            <a:ext cx="310119" cy="332741"/>
          </a:xfrm>
          <a:prstGeom prst="rect">
            <a:avLst/>
          </a:prstGeom>
        </p:spPr>
        <p:txBody>
          <a:bodyPr lIns="45719" tIns="45719" rIns="45719" bIns="45719" anchor="ctr"/>
          <a:lstStyle>
            <a:lvl1pPr defTabSz="1036319">
              <a:defRPr>
                <a:solidFill>
                  <a:srgbClr val="000000"/>
                </a:solidFill>
                <a:uFill>
                  <a:solidFill>
                    <a:srgbClr val="000000"/>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ck 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9"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80" name="Body Level One…"/>
          <p:cNvSpPr txBox="1">
            <a:spLocks noGrp="1"/>
          </p:cNvSpPr>
          <p:nvPr>
            <p:ph type="body" sz="quarter" idx="1"/>
          </p:nvPr>
        </p:nvSpPr>
        <p:spPr>
          <a:xfrm>
            <a:off x="5502759" y="412483"/>
            <a:ext cx="10406065" cy="2024066"/>
          </a:xfrm>
          <a:prstGeom prst="rect">
            <a:avLst/>
          </a:prstGeom>
        </p:spPr>
        <p:txBody>
          <a:bodyPr lIns="47625" tIns="47625" rIns="47625" bIns="47625">
            <a:normAutofit/>
          </a:bodyPr>
          <a:lstStyle>
            <a:lvl1pPr marL="0" indent="0" algn="ctr" defTabSz="547687">
              <a:lnSpc>
                <a:spcPct val="100000"/>
              </a:lnSpc>
              <a:spcBef>
                <a:spcPts val="0"/>
              </a:spcBef>
              <a:buClrTx/>
              <a:buSzTx/>
              <a:buNone/>
              <a:defRPr sz="7400" b="1">
                <a:solidFill>
                  <a:srgbClr val="000000"/>
                </a:solidFill>
                <a:latin typeface="+mn-lt"/>
                <a:ea typeface="+mn-ea"/>
                <a:cs typeface="+mn-cs"/>
                <a:sym typeface="Helvetica"/>
              </a:defRPr>
            </a:lvl1pPr>
            <a:lvl2pPr marL="918027" indent="-537027" algn="ctr" defTabSz="547687">
              <a:lnSpc>
                <a:spcPct val="100000"/>
              </a:lnSpc>
              <a:spcBef>
                <a:spcPts val="0"/>
              </a:spcBef>
              <a:buClrTx/>
              <a:defRPr sz="7400" b="1">
                <a:solidFill>
                  <a:srgbClr val="000000"/>
                </a:solidFill>
                <a:latin typeface="+mn-lt"/>
                <a:ea typeface="+mn-ea"/>
                <a:cs typeface="+mn-cs"/>
                <a:sym typeface="Helvetica"/>
              </a:defRPr>
            </a:lvl2pPr>
            <a:lvl3pPr marL="1299027" indent="-537027" algn="ctr" defTabSz="547687">
              <a:lnSpc>
                <a:spcPct val="100000"/>
              </a:lnSpc>
              <a:spcBef>
                <a:spcPts val="0"/>
              </a:spcBef>
              <a:buClrTx/>
              <a:defRPr sz="7400" b="1">
                <a:solidFill>
                  <a:srgbClr val="000000"/>
                </a:solidFill>
                <a:latin typeface="+mn-lt"/>
                <a:ea typeface="+mn-ea"/>
                <a:cs typeface="+mn-cs"/>
                <a:sym typeface="Helvetica"/>
              </a:defRPr>
            </a:lvl3pPr>
            <a:lvl4pPr marL="1680028" indent="-537027" algn="ctr" defTabSz="547687">
              <a:lnSpc>
                <a:spcPct val="100000"/>
              </a:lnSpc>
              <a:spcBef>
                <a:spcPts val="0"/>
              </a:spcBef>
              <a:buClrTx/>
              <a:defRPr sz="7400" b="1">
                <a:solidFill>
                  <a:srgbClr val="000000"/>
                </a:solidFill>
                <a:latin typeface="+mn-lt"/>
                <a:ea typeface="+mn-ea"/>
                <a:cs typeface="+mn-cs"/>
                <a:sym typeface="Helvetica"/>
              </a:defRPr>
            </a:lvl4pPr>
            <a:lvl5pPr marL="2061028" indent="-537027" algn="ctr" defTabSz="547687">
              <a:lnSpc>
                <a:spcPct val="100000"/>
              </a:lnSpc>
              <a:spcBef>
                <a:spcPts val="0"/>
              </a:spcBef>
              <a:buClrTx/>
              <a:defRPr sz="7400" b="1">
                <a:solidFill>
                  <a:srgbClr val="000000"/>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690" name="Title Text"/>
          <p:cNvSpPr txBox="1">
            <a:spLocks noGrp="1"/>
          </p:cNvSpPr>
          <p:nvPr>
            <p:ph type="title"/>
          </p:nvPr>
        </p:nvSpPr>
        <p:spPr>
          <a:xfrm>
            <a:off x="4225726" y="1455538"/>
            <a:ext cx="7804548" cy="1518048"/>
          </a:xfrm>
          <a:prstGeom prst="rect">
            <a:avLst/>
          </a:prstGeom>
        </p:spPr>
        <p:txBody>
          <a:bodyPr lIns="35718" tIns="35718" rIns="35718" bIns="35718">
            <a:normAutofit/>
          </a:bodyPr>
          <a:lstStyle>
            <a:lvl1pPr defTabSz="547687">
              <a:defRPr sz="7200" cap="none">
                <a:solidFill>
                  <a:srgbClr val="000000"/>
                </a:solidFill>
                <a:latin typeface="Helvetica Light"/>
                <a:ea typeface="Helvetica Light"/>
                <a:cs typeface="Helvetica Light"/>
                <a:sym typeface="Helvetica Light"/>
              </a:defRPr>
            </a:lvl1pPr>
          </a:lstStyle>
          <a:p>
            <a:r>
              <a:t>Title Text</a:t>
            </a:r>
          </a:p>
        </p:txBody>
      </p:sp>
      <p:sp>
        <p:nvSpPr>
          <p:cNvPr id="691" name="Body Level One…"/>
          <p:cNvSpPr txBox="1">
            <a:spLocks noGrp="1"/>
          </p:cNvSpPr>
          <p:nvPr>
            <p:ph type="body" sz="half" idx="1"/>
          </p:nvPr>
        </p:nvSpPr>
        <p:spPr>
          <a:xfrm>
            <a:off x="4225726" y="2973585"/>
            <a:ext cx="7804548" cy="4420197"/>
          </a:xfrm>
          <a:prstGeom prst="rect">
            <a:avLst/>
          </a:prstGeom>
        </p:spPr>
        <p:txBody>
          <a:bodyPr lIns="35718" tIns="35718" rIns="35718" bIns="35718">
            <a:normAutofit/>
          </a:bodyPr>
          <a:lstStyle>
            <a:lvl1pPr marL="345722" indent="-345722" defTabSz="547687">
              <a:lnSpc>
                <a:spcPct val="100000"/>
              </a:lnSpc>
              <a:spcBef>
                <a:spcPts val="3900"/>
              </a:spcBef>
              <a:buClrTx/>
              <a:buSzPct val="75000"/>
              <a:defRPr sz="2800">
                <a:solidFill>
                  <a:srgbClr val="000000"/>
                </a:solidFill>
                <a:latin typeface="Helvetica Light"/>
                <a:ea typeface="Helvetica Light"/>
                <a:cs typeface="Helvetica Light"/>
                <a:sym typeface="Helvetica Light"/>
              </a:defRPr>
            </a:lvl1pPr>
            <a:lvl2pPr marL="790222" indent="-345722" defTabSz="547687">
              <a:lnSpc>
                <a:spcPct val="100000"/>
              </a:lnSpc>
              <a:spcBef>
                <a:spcPts val="3900"/>
              </a:spcBef>
              <a:buClrTx/>
              <a:buSzPct val="75000"/>
              <a:defRPr sz="2800">
                <a:solidFill>
                  <a:srgbClr val="000000"/>
                </a:solidFill>
                <a:latin typeface="Helvetica Light"/>
                <a:ea typeface="Helvetica Light"/>
                <a:cs typeface="Helvetica Light"/>
                <a:sym typeface="Helvetica Light"/>
              </a:defRPr>
            </a:lvl2pPr>
            <a:lvl3pPr marL="1234722" indent="-345722" defTabSz="547687">
              <a:lnSpc>
                <a:spcPct val="100000"/>
              </a:lnSpc>
              <a:spcBef>
                <a:spcPts val="3900"/>
              </a:spcBef>
              <a:buClrTx/>
              <a:buSzPct val="75000"/>
              <a:defRPr sz="2800">
                <a:solidFill>
                  <a:srgbClr val="000000"/>
                </a:solidFill>
                <a:latin typeface="Helvetica Light"/>
                <a:ea typeface="Helvetica Light"/>
                <a:cs typeface="Helvetica Light"/>
                <a:sym typeface="Helvetica Light"/>
              </a:defRPr>
            </a:lvl3pPr>
            <a:lvl4pPr marL="1679222" indent="-345722" defTabSz="547687">
              <a:lnSpc>
                <a:spcPct val="100000"/>
              </a:lnSpc>
              <a:spcBef>
                <a:spcPts val="3900"/>
              </a:spcBef>
              <a:buClrTx/>
              <a:buSzPct val="75000"/>
              <a:defRPr sz="2800">
                <a:solidFill>
                  <a:srgbClr val="000000"/>
                </a:solidFill>
                <a:latin typeface="Helvetica Light"/>
                <a:ea typeface="Helvetica Light"/>
                <a:cs typeface="Helvetica Light"/>
                <a:sym typeface="Helvetica Light"/>
              </a:defRPr>
            </a:lvl4pPr>
            <a:lvl5pPr marL="2123722" indent="-345722" defTabSz="547687">
              <a:lnSpc>
                <a:spcPct val="100000"/>
              </a:lnSpc>
              <a:spcBef>
                <a:spcPts val="3900"/>
              </a:spcBef>
              <a:buClrTx/>
              <a:buSzPct val="75000"/>
              <a:defRPr sz="28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92" name="Slide Number"/>
          <p:cNvSpPr txBox="1">
            <a:spLocks noGrp="1"/>
          </p:cNvSpPr>
          <p:nvPr>
            <p:ph type="sldNum" sz="quarter" idx="2"/>
          </p:nvPr>
        </p:nvSpPr>
        <p:spPr>
          <a:xfrm>
            <a:off x="7996732" y="7648277"/>
            <a:ext cx="253607" cy="249238"/>
          </a:xfrm>
          <a:prstGeom prst="rect">
            <a:avLst/>
          </a:prstGeom>
        </p:spPr>
        <p:txBody>
          <a:bodyPr lIns="35718" tIns="35718" rIns="35718" bIns="35718"/>
          <a:lstStyle>
            <a:lvl1pPr defTabSz="547687">
              <a:defRPr sz="12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699" name="Slide Title"/>
          <p:cNvSpPr txBox="1">
            <a:spLocks noGrp="1"/>
          </p:cNvSpPr>
          <p:nvPr>
            <p:ph type="title" hasCustomPrompt="1"/>
          </p:nvPr>
        </p:nvSpPr>
        <p:spPr>
          <a:xfrm>
            <a:off x="804332" y="719666"/>
            <a:ext cx="14647335" cy="955443"/>
          </a:xfrm>
          <a:prstGeom prst="rect">
            <a:avLst/>
          </a:prstGeom>
        </p:spPr>
        <p:txBody>
          <a:bodyPr lIns="33866" tIns="33866" rIns="33866" bIns="33866" anchor="t">
            <a:normAutofit/>
          </a:bodyPr>
          <a:lstStyle>
            <a:lvl1pPr algn="l" defTabSz="1625558">
              <a:lnSpc>
                <a:spcPct val="80000"/>
              </a:lnSpc>
              <a:defRPr sz="5600" b="1" cap="none" spc="-112">
                <a:solidFill>
                  <a:srgbClr val="000000"/>
                </a:solidFill>
                <a:latin typeface="Helvetica Neue"/>
                <a:ea typeface="Helvetica Neue"/>
                <a:cs typeface="Helvetica Neue"/>
                <a:sym typeface="Helvetica Neue"/>
              </a:defRPr>
            </a:lvl1pPr>
          </a:lstStyle>
          <a:p>
            <a:r>
              <a:t>Slide Title</a:t>
            </a:r>
          </a:p>
        </p:txBody>
      </p:sp>
      <p:sp>
        <p:nvSpPr>
          <p:cNvPr id="700" name="Body Level One…"/>
          <p:cNvSpPr txBox="1">
            <a:spLocks noGrp="1"/>
          </p:cNvSpPr>
          <p:nvPr>
            <p:ph type="body" sz="quarter" idx="1" hasCustomPrompt="1"/>
          </p:nvPr>
        </p:nvSpPr>
        <p:spPr>
          <a:xfrm>
            <a:off x="804332" y="1581974"/>
            <a:ext cx="14647335" cy="623188"/>
          </a:xfrm>
          <a:prstGeom prst="rect">
            <a:avLst/>
          </a:prstGeom>
        </p:spPr>
        <p:txBody>
          <a:bodyPr lIns="30479" tIns="30479" rIns="30479" bIns="30479" anchor="t">
            <a:normAutofit/>
          </a:bodyPr>
          <a:lstStyle>
            <a:lvl1pPr marL="0" indent="0" defTabSz="550333">
              <a:lnSpc>
                <a:spcPct val="100000"/>
              </a:lnSpc>
              <a:spcBef>
                <a:spcPts val="0"/>
              </a:spcBef>
              <a:buClrTx/>
              <a:buSzTx/>
              <a:buNone/>
              <a:defRPr sz="3600" b="1">
                <a:solidFill>
                  <a:srgbClr val="000000"/>
                </a:solidFill>
                <a:latin typeface="Helvetica Neue"/>
                <a:ea typeface="Helvetica Neue"/>
                <a:cs typeface="Helvetica Neue"/>
                <a:sym typeface="Helvetica Neue"/>
              </a:defRPr>
            </a:lvl1pPr>
            <a:lvl2pPr marL="1066800" indent="-457200" defTabSz="550333">
              <a:lnSpc>
                <a:spcPct val="100000"/>
              </a:lnSpc>
              <a:spcBef>
                <a:spcPts val="0"/>
              </a:spcBef>
              <a:buClrTx/>
              <a:buSzPct val="123000"/>
              <a:defRPr sz="3600" b="1">
                <a:solidFill>
                  <a:srgbClr val="000000"/>
                </a:solidFill>
                <a:latin typeface="Helvetica Neue"/>
                <a:ea typeface="Helvetica Neue"/>
                <a:cs typeface="Helvetica Neue"/>
                <a:sym typeface="Helvetica Neue"/>
              </a:defRPr>
            </a:lvl2pPr>
            <a:lvl3pPr marL="1676400" indent="-457200" defTabSz="550333">
              <a:lnSpc>
                <a:spcPct val="100000"/>
              </a:lnSpc>
              <a:spcBef>
                <a:spcPts val="0"/>
              </a:spcBef>
              <a:buClrTx/>
              <a:buSzPct val="123000"/>
              <a:defRPr sz="3600" b="1">
                <a:solidFill>
                  <a:srgbClr val="000000"/>
                </a:solidFill>
                <a:latin typeface="Helvetica Neue"/>
                <a:ea typeface="Helvetica Neue"/>
                <a:cs typeface="Helvetica Neue"/>
                <a:sym typeface="Helvetica Neue"/>
              </a:defRPr>
            </a:lvl3pPr>
            <a:lvl4pPr marL="2286000" indent="-457200" defTabSz="550333">
              <a:lnSpc>
                <a:spcPct val="100000"/>
              </a:lnSpc>
              <a:spcBef>
                <a:spcPts val="0"/>
              </a:spcBef>
              <a:buClrTx/>
              <a:buSzPct val="123000"/>
              <a:defRPr sz="3600" b="1">
                <a:solidFill>
                  <a:srgbClr val="000000"/>
                </a:solidFill>
                <a:latin typeface="Helvetica Neue"/>
                <a:ea typeface="Helvetica Neue"/>
                <a:cs typeface="Helvetica Neue"/>
                <a:sym typeface="Helvetica Neue"/>
              </a:defRPr>
            </a:lvl4pPr>
            <a:lvl5pPr marL="2895600" indent="-457200" defTabSz="550333">
              <a:lnSpc>
                <a:spcPct val="100000"/>
              </a:lnSpc>
              <a:spcBef>
                <a:spcPts val="0"/>
              </a:spcBef>
              <a:buClrTx/>
              <a:buSzPct val="123000"/>
              <a:defRPr sz="3600" b="1">
                <a:solidFill>
                  <a:srgbClr val="000000"/>
                </a:solidFill>
                <a:latin typeface="Helvetica Neue"/>
                <a:ea typeface="Helvetica Neue"/>
                <a:cs typeface="Helvetica Neue"/>
                <a:sym typeface="Helvetica Neue"/>
              </a:defRPr>
            </a:lvl5pPr>
          </a:lstStyle>
          <a:p>
            <a:r>
              <a:t>Slide Subtitle</a:t>
            </a:r>
          </a:p>
          <a:p>
            <a:pPr lvl="1"/>
            <a:endParaRPr/>
          </a:p>
          <a:p>
            <a:pPr lvl="2"/>
            <a:endParaRPr/>
          </a:p>
          <a:p>
            <a:pPr lvl="3"/>
            <a:endParaRPr/>
          </a:p>
          <a:p>
            <a:pPr lvl="4"/>
            <a:endParaRPr/>
          </a:p>
        </p:txBody>
      </p:sp>
      <p:sp>
        <p:nvSpPr>
          <p:cNvPr id="701" name="Body Level One…"/>
          <p:cNvSpPr txBox="1">
            <a:spLocks noGrp="1"/>
          </p:cNvSpPr>
          <p:nvPr>
            <p:ph type="body" idx="21" hasCustomPrompt="1"/>
          </p:nvPr>
        </p:nvSpPr>
        <p:spPr>
          <a:xfrm>
            <a:off x="804332" y="2832335"/>
            <a:ext cx="14647335" cy="5504010"/>
          </a:xfrm>
          <a:prstGeom prst="rect">
            <a:avLst/>
          </a:prstGeom>
        </p:spPr>
        <p:txBody>
          <a:bodyPr lIns="33866" tIns="33866" rIns="33866" bIns="33866" anchor="t">
            <a:normAutofit/>
          </a:bodyPr>
          <a:lstStyle>
            <a:lvl1pPr marL="406400" indent="-406400" defTabSz="1625558">
              <a:lnSpc>
                <a:spcPct val="90000"/>
              </a:lnSpc>
              <a:spcBef>
                <a:spcPts val="3000"/>
              </a:spcBef>
              <a:buClrTx/>
              <a:buSzPct val="123000"/>
              <a:defRPr sz="3200">
                <a:solidFill>
                  <a:srgbClr val="000000"/>
                </a:solidFill>
                <a:latin typeface="Helvetica Neue"/>
                <a:ea typeface="Helvetica Neue"/>
                <a:cs typeface="Helvetica Neue"/>
                <a:sym typeface="Helvetica Neue"/>
              </a:defRPr>
            </a:lvl1pPr>
          </a:lstStyle>
          <a:p>
            <a:r>
              <a:t>Slide bullet text</a:t>
            </a:r>
          </a:p>
        </p:txBody>
      </p:sp>
      <p:sp>
        <p:nvSpPr>
          <p:cNvPr id="702" name="Slide Number"/>
          <p:cNvSpPr txBox="1">
            <a:spLocks noGrp="1"/>
          </p:cNvSpPr>
          <p:nvPr>
            <p:ph type="sldNum" sz="quarter" idx="2"/>
          </p:nvPr>
        </p:nvSpPr>
        <p:spPr>
          <a:xfrm>
            <a:off x="7998883" y="8729134"/>
            <a:ext cx="249903" cy="241267"/>
          </a:xfrm>
          <a:prstGeom prst="rect">
            <a:avLst/>
          </a:prstGeom>
        </p:spPr>
        <p:txBody>
          <a:bodyPr lIns="33866" tIns="33866" rIns="33866" bIns="33866" anchor="b"/>
          <a:lstStyle>
            <a:lvl1pPr defTabSz="389466">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k Blue Highlight 4">
    <p:bg>
      <p:bgPr>
        <a:blipFill rotWithShape="1">
          <a:blip r:embed="rId2">
            <a:alphaModFix amt="0"/>
          </a:blip>
          <a:srcRect/>
          <a:stretch>
            <a:fillRect/>
          </a:stretch>
        </a:blipFill>
        <a:effectLst/>
      </p:bgPr>
    </p:bg>
    <p:spTree>
      <p:nvGrpSpPr>
        <p:cNvPr id="1" name=""/>
        <p:cNvGrpSpPr/>
        <p:nvPr/>
      </p:nvGrpSpPr>
      <p:grpSpPr>
        <a:xfrm>
          <a:off x="0" y="0"/>
          <a:ext cx="0" cy="0"/>
          <a:chOff x="0" y="0"/>
          <a:chExt cx="0" cy="0"/>
        </a:xfrm>
      </p:grpSpPr>
      <p:sp>
        <p:nvSpPr>
          <p:cNvPr id="709" name="Image"/>
          <p:cNvSpPr>
            <a:spLocks noGrp="1"/>
          </p:cNvSpPr>
          <p:nvPr>
            <p:ph type="pic" idx="21"/>
          </p:nvPr>
        </p:nvSpPr>
        <p:spPr>
          <a:xfrm>
            <a:off x="1306822" y="329150"/>
            <a:ext cx="13000521" cy="7890750"/>
          </a:xfrm>
          <a:prstGeom prst="rect">
            <a:avLst/>
          </a:prstGeom>
        </p:spPr>
        <p:txBody>
          <a:bodyPr lIns="91439" tIns="45719" rIns="91439" bIns="45719" anchor="t"/>
          <a:lstStyle/>
          <a:p>
            <a:endParaRPr/>
          </a:p>
        </p:txBody>
      </p:sp>
      <p:sp>
        <p:nvSpPr>
          <p:cNvPr id="710" name="Highlight Slide 4"/>
          <p:cNvSpPr>
            <a:spLocks noGrp="1"/>
          </p:cNvSpPr>
          <p:nvPr>
            <p:ph type="body" sz="quarter" idx="22"/>
          </p:nvPr>
        </p:nvSpPr>
        <p:spPr>
          <a:xfrm>
            <a:off x="2020502" y="1479622"/>
            <a:ext cx="8666190" cy="1701085"/>
          </a:xfrm>
          <a:prstGeom prst="rect">
            <a:avLst/>
          </a:prstGeom>
          <a:solidFill>
            <a:srgbClr val="0A243C">
              <a:alpha val="68000"/>
            </a:srgbClr>
          </a:solidFill>
          <a:ln w="3175"/>
        </p:spPr>
        <p:txBody>
          <a:bodyPr lIns="638175" tIns="638175" rIns="638175" bIns="638175">
            <a:normAutofit/>
          </a:bodyPr>
          <a:lstStyle>
            <a:lvl1pPr marL="438150" marR="438150" indent="0" defTabSz="377904">
              <a:lnSpc>
                <a:spcPct val="100000"/>
              </a:lnSpc>
              <a:spcBef>
                <a:spcPts val="2700"/>
              </a:spcBef>
              <a:buClrTx/>
              <a:buSzTx/>
              <a:buNone/>
              <a:defRPr sz="2760">
                <a:solidFill>
                  <a:srgbClr val="FFFFFF"/>
                </a:solidFill>
                <a:latin typeface="Helvetica Light"/>
                <a:ea typeface="Helvetica Light"/>
                <a:cs typeface="Helvetica Light"/>
                <a:sym typeface="Helvetica Light"/>
              </a:defRPr>
            </a:lvl1pPr>
          </a:lstStyle>
          <a:p>
            <a:r>
              <a:t>Highlight Slide 4</a:t>
            </a:r>
          </a:p>
        </p:txBody>
      </p:sp>
      <p:sp>
        <p:nvSpPr>
          <p:cNvPr id="711" name="Notation"/>
          <p:cNvSpPr>
            <a:spLocks noGrp="1"/>
          </p:cNvSpPr>
          <p:nvPr>
            <p:ph type="body" sz="quarter" idx="23"/>
          </p:nvPr>
        </p:nvSpPr>
        <p:spPr>
          <a:xfrm>
            <a:off x="10874819" y="7211137"/>
            <a:ext cx="3356456" cy="376238"/>
          </a:xfrm>
          <a:prstGeom prst="rect">
            <a:avLst/>
          </a:prstGeom>
          <a:solidFill>
            <a:srgbClr val="0A243C">
              <a:alpha val="88000"/>
            </a:srgbClr>
          </a:solidFill>
          <a:ln w="3175"/>
        </p:spPr>
        <p:txBody>
          <a:bodyPr lIns="35718" tIns="35718" rIns="35718" bIns="35718">
            <a:spAutoFit/>
          </a:bodyPr>
          <a:lstStyle>
            <a:lvl1pPr marL="635000" marR="635000" indent="0" defTabSz="547687">
              <a:lnSpc>
                <a:spcPct val="100000"/>
              </a:lnSpc>
              <a:spcBef>
                <a:spcPts val="3900"/>
              </a:spcBef>
              <a:buClrTx/>
              <a:buSzTx/>
              <a:buNone/>
              <a:defRPr sz="2000">
                <a:solidFill>
                  <a:srgbClr val="FFFFFF"/>
                </a:solidFill>
                <a:latin typeface="Helvetica Light"/>
                <a:ea typeface="Helvetica Light"/>
                <a:cs typeface="Helvetica Light"/>
                <a:sym typeface="Helvetica Light"/>
              </a:defRPr>
            </a:lvl1pPr>
          </a:lstStyle>
          <a:p>
            <a:r>
              <a:t>Notation</a:t>
            </a:r>
          </a:p>
        </p:txBody>
      </p:sp>
      <p:sp>
        <p:nvSpPr>
          <p:cNvPr id="712" name="Slide Number"/>
          <p:cNvSpPr txBox="1">
            <a:spLocks noGrp="1"/>
          </p:cNvSpPr>
          <p:nvPr>
            <p:ph type="sldNum" sz="quarter" idx="2"/>
          </p:nvPr>
        </p:nvSpPr>
        <p:spPr>
          <a:xfrm>
            <a:off x="8007350" y="7658100"/>
            <a:ext cx="241301" cy="254000"/>
          </a:xfrm>
          <a:prstGeom prst="rect">
            <a:avLst/>
          </a:prstGeom>
        </p:spPr>
        <p:txBody>
          <a:bodyPr lIns="38100" tIns="38100" rIns="38100" bIns="38100"/>
          <a:lstStyle>
            <a:lvl1pPr>
              <a:defRPr sz="1200">
                <a:solidFill>
                  <a:srgbClr val="232323"/>
                </a:solid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k Blue &amp; White">
    <p:spTree>
      <p:nvGrpSpPr>
        <p:cNvPr id="1" name=""/>
        <p:cNvGrpSpPr/>
        <p:nvPr/>
      </p:nvGrpSpPr>
      <p:grpSpPr>
        <a:xfrm>
          <a:off x="0" y="0"/>
          <a:ext cx="0" cy="0"/>
          <a:chOff x="0" y="0"/>
          <a:chExt cx="0" cy="0"/>
        </a:xfrm>
      </p:grpSpPr>
      <p:sp>
        <p:nvSpPr>
          <p:cNvPr id="719" name="Image"/>
          <p:cNvSpPr>
            <a:spLocks noGrp="1"/>
          </p:cNvSpPr>
          <p:nvPr>
            <p:ph type="pic" sz="half" idx="21"/>
          </p:nvPr>
        </p:nvSpPr>
        <p:spPr>
          <a:xfrm>
            <a:off x="3489231" y="1657486"/>
            <a:ext cx="9339036" cy="5866082"/>
          </a:xfrm>
          <a:prstGeom prst="rect">
            <a:avLst/>
          </a:prstGeom>
        </p:spPr>
        <p:txBody>
          <a:bodyPr lIns="91439" tIns="45719" rIns="91439" bIns="45719" anchor="t"/>
          <a:lstStyle/>
          <a:p>
            <a:endParaRPr/>
          </a:p>
        </p:txBody>
      </p:sp>
      <p:sp>
        <p:nvSpPr>
          <p:cNvPr id="720" name="A 2012 comprehensive review of published literature concluded that the retail environments of communities of color contributes to racial, ethnic, and socioeconomic disparities in obesity risk"/>
          <p:cNvSpPr>
            <a:spLocks noGrp="1"/>
          </p:cNvSpPr>
          <p:nvPr>
            <p:ph type="body" sz="quarter" idx="22"/>
          </p:nvPr>
        </p:nvSpPr>
        <p:spPr>
          <a:xfrm>
            <a:off x="7902943" y="4140329"/>
            <a:ext cx="4803391" cy="2320534"/>
          </a:xfrm>
          <a:prstGeom prst="rect">
            <a:avLst/>
          </a:prstGeom>
          <a:solidFill>
            <a:srgbClr val="0A243C">
              <a:alpha val="68000"/>
            </a:srgbClr>
          </a:solidFill>
          <a:ln w="3175"/>
        </p:spPr>
        <p:txBody>
          <a:bodyPr lIns="0" tIns="0" rIns="0" bIns="0">
            <a:normAutofit/>
          </a:bodyPr>
          <a:lstStyle>
            <a:lvl1pPr marL="515619" marR="515619" indent="0" defTabSz="338835">
              <a:lnSpc>
                <a:spcPct val="100000"/>
              </a:lnSpc>
              <a:spcBef>
                <a:spcPts val="0"/>
              </a:spcBef>
              <a:buClrTx/>
              <a:buSzTx/>
              <a:buNone/>
              <a:defRPr sz="1856">
                <a:solidFill>
                  <a:srgbClr val="FFFFFF"/>
                </a:solidFill>
                <a:latin typeface="Helvetica Light"/>
                <a:ea typeface="Helvetica Light"/>
                <a:cs typeface="Helvetica Light"/>
                <a:sym typeface="Helvetica Light"/>
              </a:defRPr>
            </a:lvl1pPr>
          </a:lstStyle>
          <a:p>
            <a:r>
              <a:t>A 2012 comprehensive review of published literature concluded that the retail environments of communities of color contributes to racial, ethnic, and socioeconomic disparities in obesity risk</a:t>
            </a:r>
          </a:p>
        </p:txBody>
      </p:sp>
      <p:sp>
        <p:nvSpPr>
          <p:cNvPr id="721" name="Obesity and the Food Environment among Minority…"/>
          <p:cNvSpPr txBox="1">
            <a:spLocks noGrp="1"/>
          </p:cNvSpPr>
          <p:nvPr>
            <p:ph type="body" sz="quarter" idx="23"/>
          </p:nvPr>
        </p:nvSpPr>
        <p:spPr>
          <a:xfrm>
            <a:off x="7904601" y="6015357"/>
            <a:ext cx="4803390" cy="1568451"/>
          </a:xfrm>
          <a:prstGeom prst="rect">
            <a:avLst/>
          </a:prstGeom>
          <a:solidFill>
            <a:srgbClr val="FFFFFF">
              <a:alpha val="68000"/>
            </a:srgbClr>
          </a:solidFill>
        </p:spPr>
        <p:txBody>
          <a:bodyPr lIns="28575" tIns="28575" rIns="28575" bIns="28575">
            <a:spAutoFit/>
          </a:bodyPr>
          <a:lstStyle/>
          <a:p>
            <a:pPr marL="889000" marR="889000" indent="0" defTabSz="584200">
              <a:lnSpc>
                <a:spcPct val="100000"/>
              </a:lnSpc>
              <a:spcBef>
                <a:spcPts val="0"/>
              </a:spcBef>
              <a:buClrTx/>
              <a:buSzTx/>
              <a:buNone/>
              <a:defRPr sz="1400">
                <a:solidFill>
                  <a:srgbClr val="000000"/>
                </a:solidFill>
                <a:latin typeface="Helvetica Light"/>
                <a:ea typeface="Helvetica Light"/>
                <a:cs typeface="Helvetica Light"/>
                <a:sym typeface="Helvetica Light"/>
              </a:defRPr>
            </a:pPr>
            <a:r>
              <a:t>Obesity and the Food Environment among Minority</a:t>
            </a:r>
          </a:p>
          <a:p>
            <a:pPr marL="889000" marR="889000" indent="0" defTabSz="584200">
              <a:lnSpc>
                <a:spcPct val="100000"/>
              </a:lnSpc>
              <a:spcBef>
                <a:spcPts val="0"/>
              </a:spcBef>
              <a:buClrTx/>
              <a:buSzTx/>
              <a:buNone/>
              <a:defRPr sz="1400">
                <a:solidFill>
                  <a:srgbClr val="000000"/>
                </a:solidFill>
                <a:latin typeface="Helvetica Light"/>
                <a:ea typeface="Helvetica Light"/>
                <a:cs typeface="Helvetica Light"/>
                <a:sym typeface="Helvetica Light"/>
              </a:defRPr>
            </a:pPr>
            <a:r>
              <a:t>Groups. Odoms-Young, A.M., Zenk, S.N., Karpyn, A.,</a:t>
            </a:r>
          </a:p>
          <a:p>
            <a:pPr marL="889000" marR="889000" indent="0" defTabSz="584200">
              <a:lnSpc>
                <a:spcPct val="100000"/>
              </a:lnSpc>
              <a:spcBef>
                <a:spcPts val="0"/>
              </a:spcBef>
              <a:buClrTx/>
              <a:buSzTx/>
              <a:buNone/>
              <a:defRPr sz="1400">
                <a:solidFill>
                  <a:srgbClr val="000000"/>
                </a:solidFill>
                <a:latin typeface="Helvetica Light"/>
                <a:ea typeface="Helvetica Light"/>
                <a:cs typeface="Helvetica Light"/>
                <a:sym typeface="Helvetica Light"/>
              </a:defRPr>
            </a:pPr>
            <a:r>
              <a:t>Ayala, G.X., Gittelsohn, J. Current Obesity Reports,</a:t>
            </a:r>
          </a:p>
          <a:p>
            <a:pPr marL="889000" marR="889000" indent="0" defTabSz="584200">
              <a:lnSpc>
                <a:spcPct val="100000"/>
              </a:lnSpc>
              <a:spcBef>
                <a:spcPts val="0"/>
              </a:spcBef>
              <a:buClrTx/>
              <a:buSzTx/>
              <a:buNone/>
              <a:defRPr sz="1400">
                <a:solidFill>
                  <a:srgbClr val="000000"/>
                </a:solidFill>
                <a:latin typeface="Helvetica Light"/>
                <a:ea typeface="Helvetica Light"/>
                <a:cs typeface="Helvetica Light"/>
                <a:sym typeface="Helvetica Light"/>
              </a:defRPr>
            </a:pPr>
            <a:r>
              <a:t>2012, Vol. 1(3).</a:t>
            </a:r>
          </a:p>
        </p:txBody>
      </p:sp>
      <p:sp>
        <p:nvSpPr>
          <p:cNvPr id="722" name="Slide Number"/>
          <p:cNvSpPr txBox="1">
            <a:spLocks noGrp="1"/>
          </p:cNvSpPr>
          <p:nvPr>
            <p:ph type="sldNum" sz="quarter" idx="2"/>
          </p:nvPr>
        </p:nvSpPr>
        <p:spPr>
          <a:xfrm>
            <a:off x="8016875" y="6886575"/>
            <a:ext cx="222251" cy="234950"/>
          </a:xfrm>
          <a:prstGeom prst="rect">
            <a:avLst/>
          </a:prstGeom>
        </p:spPr>
        <p:txBody>
          <a:bodyPr lIns="28575" tIns="28575" rIns="28575" bIns="28575"/>
          <a:lstStyle>
            <a:lvl1pPr>
              <a:defRPr sz="1200"/>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729" name="Title Text"/>
          <p:cNvSpPr txBox="1">
            <a:spLocks noGrp="1"/>
          </p:cNvSpPr>
          <p:nvPr>
            <p:ph type="title"/>
          </p:nvPr>
        </p:nvSpPr>
        <p:spPr>
          <a:xfrm>
            <a:off x="2898775" y="1323975"/>
            <a:ext cx="10448926" cy="1724025"/>
          </a:xfrm>
          <a:prstGeom prst="rect">
            <a:avLst/>
          </a:prstGeom>
        </p:spPr>
        <p:txBody>
          <a:bodyPr lIns="38100" tIns="38100" rIns="38100" bIns="38100"/>
          <a:lstStyle>
            <a:lvl1pPr defTabSz="511968">
              <a:defRPr sz="7400" cap="none">
                <a:solidFill>
                  <a:srgbClr val="000000"/>
                </a:solidFill>
                <a:latin typeface="Gill Sans"/>
                <a:ea typeface="Gill Sans"/>
                <a:cs typeface="Gill Sans"/>
                <a:sym typeface="Gill Sans"/>
              </a:defRPr>
            </a:lvl1pPr>
          </a:lstStyle>
          <a:p>
            <a:r>
              <a:t>Title Text</a:t>
            </a:r>
          </a:p>
        </p:txBody>
      </p:sp>
      <p:sp>
        <p:nvSpPr>
          <p:cNvPr id="730" name="Body Level One…"/>
          <p:cNvSpPr txBox="1">
            <a:spLocks noGrp="1"/>
          </p:cNvSpPr>
          <p:nvPr>
            <p:ph type="body" sz="half" idx="1"/>
          </p:nvPr>
        </p:nvSpPr>
        <p:spPr>
          <a:xfrm>
            <a:off x="2898775" y="3095625"/>
            <a:ext cx="10448926" cy="4276725"/>
          </a:xfrm>
          <a:prstGeom prst="rect">
            <a:avLst/>
          </a:prstGeom>
        </p:spPr>
        <p:txBody>
          <a:bodyPr lIns="38100" tIns="38100" rIns="38100" bIns="38100"/>
          <a:lstStyle>
            <a:lvl1pPr marL="719666" indent="-503766" defTabSz="511968">
              <a:lnSpc>
                <a:spcPct val="100000"/>
              </a:lnSpc>
              <a:spcBef>
                <a:spcPts val="3200"/>
              </a:spcBef>
              <a:buClrTx/>
              <a:buSzPct val="171000"/>
              <a:defRPr sz="3400">
                <a:solidFill>
                  <a:srgbClr val="000000"/>
                </a:solidFill>
                <a:latin typeface="Gill Sans"/>
                <a:ea typeface="Gill Sans"/>
                <a:cs typeface="Gill Sans"/>
                <a:sym typeface="Gill Sans"/>
              </a:defRPr>
            </a:lvl1pPr>
            <a:lvl2pPr marL="1011766" indent="-503766" defTabSz="511968">
              <a:lnSpc>
                <a:spcPct val="100000"/>
              </a:lnSpc>
              <a:spcBef>
                <a:spcPts val="3200"/>
              </a:spcBef>
              <a:buClrTx/>
              <a:buSzPct val="171000"/>
              <a:defRPr sz="3400">
                <a:solidFill>
                  <a:srgbClr val="000000"/>
                </a:solidFill>
                <a:latin typeface="Gill Sans"/>
                <a:ea typeface="Gill Sans"/>
                <a:cs typeface="Gill Sans"/>
                <a:sym typeface="Gill Sans"/>
              </a:defRPr>
            </a:lvl2pPr>
            <a:lvl3pPr marL="1303866" indent="-503766" defTabSz="511968">
              <a:lnSpc>
                <a:spcPct val="100000"/>
              </a:lnSpc>
              <a:spcBef>
                <a:spcPts val="3200"/>
              </a:spcBef>
              <a:buClrTx/>
              <a:buSzPct val="171000"/>
              <a:defRPr sz="3400">
                <a:solidFill>
                  <a:srgbClr val="000000"/>
                </a:solidFill>
                <a:latin typeface="Gill Sans"/>
                <a:ea typeface="Gill Sans"/>
                <a:cs typeface="Gill Sans"/>
                <a:sym typeface="Gill Sans"/>
              </a:defRPr>
            </a:lvl3pPr>
            <a:lvl4pPr marL="1608666" indent="-503766" defTabSz="511968">
              <a:lnSpc>
                <a:spcPct val="100000"/>
              </a:lnSpc>
              <a:spcBef>
                <a:spcPts val="3200"/>
              </a:spcBef>
              <a:buClrTx/>
              <a:buSzPct val="171000"/>
              <a:defRPr sz="3400">
                <a:solidFill>
                  <a:srgbClr val="000000"/>
                </a:solidFill>
                <a:latin typeface="Gill Sans"/>
                <a:ea typeface="Gill Sans"/>
                <a:cs typeface="Gill Sans"/>
                <a:sym typeface="Gill Sans"/>
              </a:defRPr>
            </a:lvl4pPr>
            <a:lvl5pPr marL="1900766" indent="-503766" defTabSz="511968">
              <a:lnSpc>
                <a:spcPct val="100000"/>
              </a:lnSpc>
              <a:spcBef>
                <a:spcPts val="3200"/>
              </a:spcBef>
              <a:buClrTx/>
              <a:buSzPct val="171000"/>
              <a:defRPr sz="34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31" name="Slide Number"/>
          <p:cNvSpPr txBox="1">
            <a:spLocks noGrp="1"/>
          </p:cNvSpPr>
          <p:nvPr>
            <p:ph type="sldNum" sz="quarter" idx="2"/>
          </p:nvPr>
        </p:nvSpPr>
        <p:spPr>
          <a:xfrm>
            <a:off x="7988300" y="7658100"/>
            <a:ext cx="266701" cy="279400"/>
          </a:xfrm>
          <a:prstGeom prst="rect">
            <a:avLst/>
          </a:prstGeom>
        </p:spPr>
        <p:txBody>
          <a:bodyPr lIns="38100" tIns="38100" rIns="38100" bIns="38100"/>
          <a:lstStyle>
            <a:lvl1pPr defTabSz="511968">
              <a:defRPr sz="14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3222625" y="1535906"/>
            <a:ext cx="9810750" cy="3095626"/>
          </a:xfrm>
          <a:prstGeom prst="rect">
            <a:avLst/>
          </a:prstGeom>
        </p:spPr>
        <p:txBody>
          <a:bodyPr lIns="47625" tIns="47625" rIns="47625" bIns="47625" anchor="b">
            <a:normAutofit/>
          </a:bodyPr>
          <a:lstStyle>
            <a:lvl1pPr defTabSz="547687">
              <a:defRPr sz="7400" cap="none">
                <a:solidFill>
                  <a:srgbClr val="000000"/>
                </a:solidFill>
                <a:latin typeface="Helvetica Light"/>
                <a:ea typeface="Helvetica Light"/>
                <a:cs typeface="Helvetica Light"/>
                <a:sym typeface="Helvetica Light"/>
              </a:defRPr>
            </a:lvl1pPr>
          </a:lstStyle>
          <a:p>
            <a:r>
              <a:t>Title Text</a:t>
            </a:r>
          </a:p>
        </p:txBody>
      </p:sp>
      <p:sp>
        <p:nvSpPr>
          <p:cNvPr id="739" name="Body Level One…"/>
          <p:cNvSpPr txBox="1">
            <a:spLocks noGrp="1"/>
          </p:cNvSpPr>
          <p:nvPr>
            <p:ph type="body" sz="quarter" idx="1"/>
          </p:nvPr>
        </p:nvSpPr>
        <p:spPr>
          <a:xfrm>
            <a:off x="3222625" y="4714875"/>
            <a:ext cx="9810750" cy="1059657"/>
          </a:xfrm>
          <a:prstGeom prst="rect">
            <a:avLst/>
          </a:prstGeom>
        </p:spPr>
        <p:txBody>
          <a:bodyPr lIns="47625" tIns="47625" rIns="47625" bIns="47625" anchor="t">
            <a:normAutofit/>
          </a:bodyPr>
          <a:lstStyle>
            <a:lvl1pPr marL="0" indent="0" algn="ctr" defTabSz="547687">
              <a:lnSpc>
                <a:spcPct val="100000"/>
              </a:lnSpc>
              <a:spcBef>
                <a:spcPts val="0"/>
              </a:spcBef>
              <a:buClrTx/>
              <a:buSzTx/>
              <a:buNone/>
              <a:defRPr sz="3000">
                <a:solidFill>
                  <a:srgbClr val="000000"/>
                </a:solidFill>
                <a:latin typeface="Helvetica Light"/>
                <a:ea typeface="Helvetica Light"/>
                <a:cs typeface="Helvetica Light"/>
                <a:sym typeface="Helvetica Light"/>
              </a:defRPr>
            </a:lvl1pPr>
            <a:lvl2pPr marL="0" indent="228600" algn="ctr" defTabSz="547687">
              <a:lnSpc>
                <a:spcPct val="100000"/>
              </a:lnSpc>
              <a:spcBef>
                <a:spcPts val="0"/>
              </a:spcBef>
              <a:buClrTx/>
              <a:buSzTx/>
              <a:buNone/>
              <a:defRPr sz="3000">
                <a:solidFill>
                  <a:srgbClr val="000000"/>
                </a:solidFill>
                <a:latin typeface="Helvetica Light"/>
                <a:ea typeface="Helvetica Light"/>
                <a:cs typeface="Helvetica Light"/>
                <a:sym typeface="Helvetica Light"/>
              </a:defRPr>
            </a:lvl2pPr>
            <a:lvl3pPr marL="0" indent="457200" algn="ctr" defTabSz="547687">
              <a:lnSpc>
                <a:spcPct val="100000"/>
              </a:lnSpc>
              <a:spcBef>
                <a:spcPts val="0"/>
              </a:spcBef>
              <a:buClrTx/>
              <a:buSzTx/>
              <a:buNone/>
              <a:defRPr sz="3000">
                <a:solidFill>
                  <a:srgbClr val="000000"/>
                </a:solidFill>
                <a:latin typeface="Helvetica Light"/>
                <a:ea typeface="Helvetica Light"/>
                <a:cs typeface="Helvetica Light"/>
                <a:sym typeface="Helvetica Light"/>
              </a:defRPr>
            </a:lvl3pPr>
            <a:lvl4pPr marL="0" indent="685800" algn="ctr" defTabSz="547687">
              <a:lnSpc>
                <a:spcPct val="100000"/>
              </a:lnSpc>
              <a:spcBef>
                <a:spcPts val="0"/>
              </a:spcBef>
              <a:buClrTx/>
              <a:buSzTx/>
              <a:buNone/>
              <a:defRPr sz="3000">
                <a:solidFill>
                  <a:srgbClr val="000000"/>
                </a:solidFill>
                <a:latin typeface="Helvetica Light"/>
                <a:ea typeface="Helvetica Light"/>
                <a:cs typeface="Helvetica Light"/>
                <a:sym typeface="Helvetica Light"/>
              </a:defRPr>
            </a:lvl4pPr>
            <a:lvl5pPr marL="0" indent="914400" algn="ctr" defTabSz="547687">
              <a:lnSpc>
                <a:spcPct val="100000"/>
              </a:lnSpc>
              <a:spcBef>
                <a:spcPts val="0"/>
              </a:spcBef>
              <a:buClrTx/>
              <a:buSzTx/>
              <a:buNone/>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xfrm>
            <a:off x="7955092" y="8673703"/>
            <a:ext cx="333910" cy="336551"/>
          </a:xfrm>
          <a:prstGeom prst="rect">
            <a:avLst/>
          </a:prstGeom>
        </p:spPr>
        <p:txBody>
          <a:bodyPr lIns="47625" tIns="47625" rIns="47625" bIns="47625"/>
          <a:lstStyle>
            <a:lvl1pPr defTabSz="547687">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sp>
        <p:nvSpPr>
          <p:cNvPr id="747" name="Body Level One…"/>
          <p:cNvSpPr txBox="1">
            <a:spLocks noGrp="1"/>
          </p:cNvSpPr>
          <p:nvPr>
            <p:ph type="body" idx="1"/>
          </p:nvPr>
        </p:nvSpPr>
        <p:spPr>
          <a:xfrm>
            <a:off x="812800" y="2133600"/>
            <a:ext cx="14630400" cy="6034618"/>
          </a:xfrm>
          <a:prstGeom prst="rect">
            <a:avLst/>
          </a:prstGeom>
        </p:spPr>
        <p:txBody>
          <a:bodyPr lIns="72571" tIns="72571" rIns="72571" bIns="72571" anchor="t">
            <a:normAutofit/>
          </a:bodyPr>
          <a:lstStyle>
            <a:lvl1pPr marL="544284" indent="-544284" defTabSz="725713">
              <a:lnSpc>
                <a:spcPct val="100000"/>
              </a:lnSpc>
              <a:spcBef>
                <a:spcPts val="800"/>
              </a:spcBef>
              <a:buClrTx/>
              <a:buSzPct val="100000"/>
              <a:buFont typeface="Arial"/>
              <a:defRPr sz="3600">
                <a:solidFill>
                  <a:srgbClr val="000000"/>
                </a:solidFill>
                <a:latin typeface="Avenir Book"/>
                <a:ea typeface="Avenir Book"/>
                <a:cs typeface="Avenir Book"/>
                <a:sym typeface="Avenir Book"/>
              </a:defRPr>
            </a:lvl1pPr>
            <a:lvl2pPr marL="1133927" indent="-408213" defTabSz="725713">
              <a:lnSpc>
                <a:spcPct val="100000"/>
              </a:lnSpc>
              <a:spcBef>
                <a:spcPts val="800"/>
              </a:spcBef>
              <a:buClrTx/>
              <a:buSzPct val="100000"/>
              <a:buFont typeface="Arial"/>
              <a:buChar char="–"/>
              <a:defRPr sz="3600">
                <a:solidFill>
                  <a:srgbClr val="000000"/>
                </a:solidFill>
                <a:latin typeface="Avenir Book"/>
                <a:ea typeface="Avenir Book"/>
                <a:cs typeface="Avenir Book"/>
                <a:sym typeface="Avenir Book"/>
              </a:defRPr>
            </a:lvl2pPr>
            <a:lvl3pPr marL="1814284" indent="-362857" defTabSz="725713">
              <a:lnSpc>
                <a:spcPct val="100000"/>
              </a:lnSpc>
              <a:spcBef>
                <a:spcPts val="800"/>
              </a:spcBef>
              <a:buClrTx/>
              <a:buSzPct val="100000"/>
              <a:buFont typeface="Arial"/>
              <a:defRPr sz="3600">
                <a:solidFill>
                  <a:srgbClr val="000000"/>
                </a:solidFill>
                <a:latin typeface="Avenir Book"/>
                <a:ea typeface="Avenir Book"/>
                <a:cs typeface="Avenir Book"/>
                <a:sym typeface="Avenir Book"/>
              </a:defRPr>
            </a:lvl3pPr>
            <a:lvl4pPr marL="2643670" indent="-466530" defTabSz="725713">
              <a:lnSpc>
                <a:spcPct val="100000"/>
              </a:lnSpc>
              <a:spcBef>
                <a:spcPts val="800"/>
              </a:spcBef>
              <a:buClrTx/>
              <a:buSzPct val="100000"/>
              <a:buFont typeface="Arial"/>
              <a:buChar char="–"/>
              <a:defRPr sz="3600">
                <a:solidFill>
                  <a:srgbClr val="000000"/>
                </a:solidFill>
                <a:latin typeface="Avenir Book"/>
                <a:ea typeface="Avenir Book"/>
                <a:cs typeface="Avenir Book"/>
                <a:sym typeface="Avenir Book"/>
              </a:defRPr>
            </a:lvl4pPr>
            <a:lvl5pPr marL="3369384" indent="-466530" defTabSz="725713">
              <a:lnSpc>
                <a:spcPct val="100000"/>
              </a:lnSpc>
              <a:spcBef>
                <a:spcPts val="800"/>
              </a:spcBef>
              <a:buClrTx/>
              <a:buSzPct val="100000"/>
              <a:buFont typeface="Arial"/>
              <a:buChar char="»"/>
              <a:defRPr sz="3600">
                <a:solidFill>
                  <a:srgbClr val="000000"/>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748" name="Title Text"/>
          <p:cNvSpPr txBox="1">
            <a:spLocks noGrp="1"/>
          </p:cNvSpPr>
          <p:nvPr>
            <p:ph type="title"/>
          </p:nvPr>
        </p:nvSpPr>
        <p:spPr>
          <a:xfrm>
            <a:off x="812800" y="366183"/>
            <a:ext cx="14630400" cy="1524001"/>
          </a:xfrm>
          <a:prstGeom prst="rect">
            <a:avLst/>
          </a:prstGeom>
        </p:spPr>
        <p:txBody>
          <a:bodyPr lIns="72571" tIns="72571" rIns="72571" bIns="72571">
            <a:normAutofit/>
          </a:bodyPr>
          <a:lstStyle>
            <a:lvl1pPr algn="l" defTabSz="457200">
              <a:defRPr sz="7000" cap="none">
                <a:solidFill>
                  <a:schemeClr val="accent3"/>
                </a:solidFill>
                <a:latin typeface="Avenir Book"/>
                <a:ea typeface="Avenir Book"/>
                <a:cs typeface="Avenir Book"/>
                <a:sym typeface="Avenir Book"/>
              </a:defRPr>
            </a:lvl1pPr>
          </a:lstStyle>
          <a:p>
            <a:r>
              <a:t>Title Text</a:t>
            </a:r>
          </a:p>
        </p:txBody>
      </p:sp>
      <p:sp>
        <p:nvSpPr>
          <p:cNvPr id="749" name="Slide Number"/>
          <p:cNvSpPr txBox="1">
            <a:spLocks noGrp="1"/>
          </p:cNvSpPr>
          <p:nvPr>
            <p:ph type="sldNum" sz="quarter" idx="2"/>
          </p:nvPr>
        </p:nvSpPr>
        <p:spPr>
          <a:xfrm>
            <a:off x="15016958" y="8499928"/>
            <a:ext cx="426242" cy="437243"/>
          </a:xfrm>
          <a:prstGeom prst="rect">
            <a:avLst/>
          </a:prstGeom>
        </p:spPr>
        <p:txBody>
          <a:bodyPr lIns="72571" tIns="72571" rIns="72571" bIns="72571" anchor="ctr"/>
          <a:lstStyle>
            <a:lvl1pPr algn="r" defTabSz="457200">
              <a:defRPr sz="1900">
                <a:solidFill>
                  <a:srgbClr val="888888"/>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756" name="Slide Number"/>
          <p:cNvSpPr txBox="1">
            <a:spLocks noGrp="1"/>
          </p:cNvSpPr>
          <p:nvPr>
            <p:ph type="sldNum" sz="quarter" idx="2"/>
          </p:nvPr>
        </p:nvSpPr>
        <p:spPr>
          <a:xfrm>
            <a:off x="15016958" y="8499928"/>
            <a:ext cx="426242" cy="437243"/>
          </a:xfrm>
          <a:prstGeom prst="rect">
            <a:avLst/>
          </a:prstGeom>
        </p:spPr>
        <p:txBody>
          <a:bodyPr lIns="72571" tIns="72571" rIns="72571" bIns="72571" anchor="ctr"/>
          <a:lstStyle>
            <a:lvl1pPr algn="r" defTabSz="457200">
              <a:defRPr sz="1900">
                <a:solidFill>
                  <a:srgbClr val="888888"/>
                </a:solidFill>
                <a:latin typeface="+mn-lt"/>
                <a:ea typeface="+mn-ea"/>
                <a:cs typeface="+mn-cs"/>
                <a:sym typeface="Helvetica"/>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3706" y="1069731"/>
            <a:ext cx="11516097" cy="3388575"/>
          </a:xfrm>
        </p:spPr>
        <p:txBody>
          <a:bodyPr bIns="0" anchor="b">
            <a:normAutofit/>
          </a:bodyPr>
          <a:lstStyle>
            <a:lvl1pPr algn="l">
              <a:defRPr sz="8800"/>
            </a:lvl1pPr>
          </a:lstStyle>
          <a:p>
            <a:r>
              <a:rPr lang="en-US"/>
              <a:t>Click to edit Master title style</a:t>
            </a:r>
            <a:endParaRPr lang="en-US" dirty="0"/>
          </a:p>
        </p:txBody>
      </p:sp>
      <p:sp>
        <p:nvSpPr>
          <p:cNvPr id="3" name="Subtitle 2"/>
          <p:cNvSpPr>
            <a:spLocks noGrp="1"/>
          </p:cNvSpPr>
          <p:nvPr>
            <p:ph type="subTitle" idx="1"/>
          </p:nvPr>
        </p:nvSpPr>
        <p:spPr>
          <a:xfrm>
            <a:off x="3223707" y="4708273"/>
            <a:ext cx="11516096" cy="1303495"/>
          </a:xfrm>
        </p:spPr>
        <p:txBody>
          <a:bodyPr tIns="91440" bIns="91440">
            <a:normAutofit/>
          </a:bodyPr>
          <a:lstStyle>
            <a:lvl1pPr marL="0" indent="0" algn="l">
              <a:buNone/>
              <a:defRPr sz="2400" b="0" cap="all" baseline="0">
                <a:solidFill>
                  <a:schemeClr val="tx1"/>
                </a:solidFill>
              </a:defRPr>
            </a:lvl1pPr>
            <a:lvl2pPr marL="609585" indent="0" algn="ctr">
              <a:buNone/>
              <a:defRPr sz="240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5" name="Footer Placeholder 4"/>
          <p:cNvSpPr>
            <a:spLocks noGrp="1"/>
          </p:cNvSpPr>
          <p:nvPr>
            <p:ph type="ftr" sz="quarter" idx="11"/>
          </p:nvPr>
        </p:nvSpPr>
        <p:spPr>
          <a:xfrm>
            <a:off x="3222001" y="439077"/>
            <a:ext cx="6631887" cy="412268"/>
          </a:xfrm>
        </p:spPr>
        <p:txBody>
          <a:bodyPr/>
          <a:lstStyle/>
          <a:p>
            <a:endParaRPr lang="en-US" dirty="0"/>
          </a:p>
        </p:txBody>
      </p:sp>
      <p:sp>
        <p:nvSpPr>
          <p:cNvPr id="6" name="Slide Number Placeholder 5"/>
          <p:cNvSpPr>
            <a:spLocks noGrp="1"/>
          </p:cNvSpPr>
          <p:nvPr>
            <p:ph type="sldNum" sz="quarter" idx="12"/>
          </p:nvPr>
        </p:nvSpPr>
        <p:spPr>
          <a:xfrm>
            <a:off x="1916886" y="1065298"/>
            <a:ext cx="1081359" cy="671437"/>
          </a:xfrm>
        </p:spPr>
        <p:txBody>
          <a:bodyPr/>
          <a:lstStyle/>
          <a:p>
            <a:fld id="{4FAB73BC-B049-4115-A692-8D63A059BFB8}" type="slidenum">
              <a:rPr lang="en-US" smtClean="0"/>
              <a:pPr/>
              <a:t>‹#›</a:t>
            </a:fld>
            <a:endParaRPr lang="en-US" dirty="0"/>
          </a:p>
        </p:txBody>
      </p:sp>
      <p:cxnSp>
        <p:nvCxnSpPr>
          <p:cNvPr id="15" name="Straight Connector 14"/>
          <p:cNvCxnSpPr/>
          <p:nvPr/>
        </p:nvCxnSpPr>
        <p:spPr>
          <a:xfrm>
            <a:off x="3223707" y="4704723"/>
            <a:ext cx="1151609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912206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33" name="Straight Connector 32"/>
          <p:cNvCxnSpPr/>
          <p:nvPr/>
        </p:nvCxnSpPr>
        <p:spPr>
          <a:xfrm>
            <a:off x="1938528" y="2462784"/>
            <a:ext cx="1281002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5937845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Bullet/Bckg">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89" name="Body Level One…"/>
          <p:cNvSpPr txBox="1">
            <a:spLocks noGrp="1"/>
          </p:cNvSpPr>
          <p:nvPr>
            <p:ph type="body" sz="quarter" idx="1"/>
          </p:nvPr>
        </p:nvSpPr>
        <p:spPr>
          <a:xfrm>
            <a:off x="2924967" y="416718"/>
            <a:ext cx="10406067" cy="2024066"/>
          </a:xfrm>
          <a:prstGeom prst="rect">
            <a:avLst/>
          </a:prstGeom>
        </p:spPr>
        <p:txBody>
          <a:bodyPr lIns="47625" tIns="47625" rIns="47625" bIns="47625">
            <a:normAutofit/>
          </a:bodyPr>
          <a:lstStyle>
            <a:lvl1pPr marL="0" indent="0" algn="ctr" defTabSz="547687">
              <a:lnSpc>
                <a:spcPct val="100000"/>
              </a:lnSpc>
              <a:spcBef>
                <a:spcPts val="0"/>
              </a:spcBef>
              <a:buClrTx/>
              <a:buSzTx/>
              <a:buNone/>
              <a:defRPr sz="7400" b="1">
                <a:solidFill>
                  <a:srgbClr val="000000"/>
                </a:solidFill>
                <a:latin typeface="+mn-lt"/>
                <a:ea typeface="+mn-ea"/>
                <a:cs typeface="+mn-cs"/>
                <a:sym typeface="Helvetica"/>
              </a:defRPr>
            </a:lvl1pPr>
            <a:lvl2pPr marL="918027" indent="-537027" algn="ctr" defTabSz="547687">
              <a:lnSpc>
                <a:spcPct val="100000"/>
              </a:lnSpc>
              <a:spcBef>
                <a:spcPts val="0"/>
              </a:spcBef>
              <a:buClrTx/>
              <a:defRPr sz="7400" b="1">
                <a:solidFill>
                  <a:srgbClr val="000000"/>
                </a:solidFill>
                <a:latin typeface="+mn-lt"/>
                <a:ea typeface="+mn-ea"/>
                <a:cs typeface="+mn-cs"/>
                <a:sym typeface="Helvetica"/>
              </a:defRPr>
            </a:lvl2pPr>
            <a:lvl3pPr marL="1299027" indent="-537027" algn="ctr" defTabSz="547687">
              <a:lnSpc>
                <a:spcPct val="100000"/>
              </a:lnSpc>
              <a:spcBef>
                <a:spcPts val="0"/>
              </a:spcBef>
              <a:buClrTx/>
              <a:defRPr sz="7400" b="1">
                <a:solidFill>
                  <a:srgbClr val="000000"/>
                </a:solidFill>
                <a:latin typeface="+mn-lt"/>
                <a:ea typeface="+mn-ea"/>
                <a:cs typeface="+mn-cs"/>
                <a:sym typeface="Helvetica"/>
              </a:defRPr>
            </a:lvl3pPr>
            <a:lvl4pPr marL="1680028" indent="-537027" algn="ctr" defTabSz="547687">
              <a:lnSpc>
                <a:spcPct val="100000"/>
              </a:lnSpc>
              <a:spcBef>
                <a:spcPts val="0"/>
              </a:spcBef>
              <a:buClrTx/>
              <a:defRPr sz="7400" b="1">
                <a:solidFill>
                  <a:srgbClr val="000000"/>
                </a:solidFill>
                <a:latin typeface="+mn-lt"/>
                <a:ea typeface="+mn-ea"/>
                <a:cs typeface="+mn-cs"/>
                <a:sym typeface="Helvetica"/>
              </a:defRPr>
            </a:lvl4pPr>
            <a:lvl5pPr marL="2061028" indent="-537027" algn="ctr" defTabSz="547687">
              <a:lnSpc>
                <a:spcPct val="100000"/>
              </a:lnSpc>
              <a:spcBef>
                <a:spcPts val="0"/>
              </a:spcBef>
              <a:buClrTx/>
              <a:defRPr sz="7400" b="1">
                <a:solidFill>
                  <a:srgbClr val="000000"/>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90" name="Subtitle goes here…"/>
          <p:cNvSpPr txBox="1">
            <a:spLocks noGrp="1"/>
          </p:cNvSpPr>
          <p:nvPr>
            <p:ph type="body" sz="half" idx="22"/>
          </p:nvPr>
        </p:nvSpPr>
        <p:spPr>
          <a:xfrm>
            <a:off x="2649333" y="1975547"/>
            <a:ext cx="7603865" cy="5893597"/>
          </a:xfrm>
          <a:prstGeom prst="rect">
            <a:avLst/>
          </a:prstGeom>
        </p:spPr>
        <p:txBody>
          <a:bodyPr lIns="47625" tIns="47625" rIns="47625" bIns="47625">
            <a:normAutofit/>
          </a:bodyPr>
          <a:lstStyle/>
          <a:p>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38985" y="2341507"/>
            <a:ext cx="11524205" cy="2517267"/>
          </a:xfrm>
        </p:spPr>
        <p:txBody>
          <a:bodyPr anchor="b">
            <a:normAutofit/>
          </a:bodyPr>
          <a:lstStyle>
            <a:lvl1pPr algn="l">
              <a:defRPr sz="4800"/>
            </a:lvl1pPr>
          </a:lstStyle>
          <a:p>
            <a:r>
              <a:rPr lang="en-US"/>
              <a:t>Click to edit Master title style</a:t>
            </a:r>
            <a:endParaRPr lang="en-US" dirty="0"/>
          </a:p>
        </p:txBody>
      </p:sp>
      <p:sp>
        <p:nvSpPr>
          <p:cNvPr id="3" name="Text Placeholder 2"/>
          <p:cNvSpPr>
            <a:spLocks noGrp="1"/>
          </p:cNvSpPr>
          <p:nvPr>
            <p:ph type="body" idx="1"/>
          </p:nvPr>
        </p:nvSpPr>
        <p:spPr>
          <a:xfrm>
            <a:off x="1938985" y="5074927"/>
            <a:ext cx="11507261" cy="1350572"/>
          </a:xfrm>
        </p:spPr>
        <p:txBody>
          <a:bodyPr tIns="91440">
            <a:normAutofit/>
          </a:bodyPr>
          <a:lstStyle>
            <a:lvl1pPr marL="0" indent="0" algn="l">
              <a:buNone/>
              <a:defRPr sz="2400">
                <a:solidFill>
                  <a:schemeClr val="tx1"/>
                </a:solidFill>
              </a:defRPr>
            </a:lvl1pPr>
            <a:lvl2pPr marL="609585" indent="0">
              <a:buNone/>
              <a:defRPr sz="2400">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938985" y="5073313"/>
            <a:ext cx="1150726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1191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32290" y="1073186"/>
            <a:ext cx="12807513" cy="141240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29775" y="2681171"/>
            <a:ext cx="6193536" cy="45981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551695" y="2689791"/>
            <a:ext cx="6193536" cy="45886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35" name="Straight Connector 34"/>
          <p:cNvCxnSpPr/>
          <p:nvPr/>
        </p:nvCxnSpPr>
        <p:spPr>
          <a:xfrm>
            <a:off x="1938528" y="2462784"/>
            <a:ext cx="1281002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43190494"/>
      </p:ext>
    </p:extLst>
  </p:cSld>
  <p:clrMapOvr>
    <a:masterClrMapping/>
  </p:clrMapOvr>
  <p:hf sldNum="0" hdr="0" ftr="0" dt="0"/>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29589" y="1072218"/>
            <a:ext cx="12810215" cy="140842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29588" y="2692733"/>
            <a:ext cx="6193536" cy="1069257"/>
          </a:xfrm>
        </p:spPr>
        <p:txBody>
          <a:bodyPr anchor="b">
            <a:normAutofit/>
          </a:bodyPr>
          <a:lstStyle>
            <a:lvl1pPr marL="0" indent="0">
              <a:lnSpc>
                <a:spcPct val="100000"/>
              </a:lnSpc>
              <a:buNone/>
              <a:defRPr sz="2933" b="0" cap="all" baseline="0">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929588" y="3765693"/>
            <a:ext cx="6193536" cy="352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549816" y="2697338"/>
            <a:ext cx="6193536" cy="1069649"/>
          </a:xfrm>
        </p:spPr>
        <p:txBody>
          <a:bodyPr anchor="b">
            <a:normAutofit/>
          </a:bodyPr>
          <a:lstStyle>
            <a:lvl1pPr marL="0" indent="0">
              <a:lnSpc>
                <a:spcPct val="100000"/>
              </a:lnSpc>
              <a:buNone/>
              <a:defRPr sz="2933" b="0" cap="all" baseline="0">
                <a:solidFill>
                  <a:schemeClr val="accent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549816" y="3761988"/>
            <a:ext cx="6193536" cy="3516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29" name="Straight Connector 28"/>
          <p:cNvCxnSpPr/>
          <p:nvPr/>
        </p:nvCxnSpPr>
        <p:spPr>
          <a:xfrm>
            <a:off x="1938528" y="2462784"/>
            <a:ext cx="1281002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35427816"/>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25" name="Straight Connector 24"/>
          <p:cNvCxnSpPr/>
          <p:nvPr/>
        </p:nvCxnSpPr>
        <p:spPr>
          <a:xfrm>
            <a:off x="1938528" y="2462784"/>
            <a:ext cx="1281002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76807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788640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6229" y="1065298"/>
            <a:ext cx="4364132" cy="2996156"/>
          </a:xfrm>
        </p:spPr>
        <p:txBody>
          <a:bodyPr anchor="b">
            <a:normAutofit/>
          </a:bodyPr>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6724952" y="1065299"/>
            <a:ext cx="8016627" cy="62117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6229" y="4273989"/>
            <a:ext cx="4366684" cy="2997575"/>
          </a:xfrm>
        </p:spPr>
        <p:txBody>
          <a:bodyPr/>
          <a:lstStyle>
            <a:lvl1pPr marL="0" indent="0" algn="l">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7" name="Straight Connector 16"/>
          <p:cNvCxnSpPr/>
          <p:nvPr/>
        </p:nvCxnSpPr>
        <p:spPr>
          <a:xfrm>
            <a:off x="1931040" y="4273988"/>
            <a:ext cx="435932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5071938"/>
      </p:ext>
    </p:extLst>
  </p:cSld>
  <p:clrMapOvr>
    <a:masterClrMapping/>
  </p:clrMapOvr>
  <p:hf sldNum="0" hdr="0" ftr="0" dt="0"/>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9969850" y="642894"/>
            <a:ext cx="5432711" cy="6865468"/>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934942" y="1506017"/>
            <a:ext cx="7376437" cy="2440779"/>
          </a:xfrm>
        </p:spPr>
        <p:txBody>
          <a:bodyPr anchor="b">
            <a:normAutofit/>
          </a:bodyPr>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10832520" y="1496723"/>
            <a:ext cx="3721561" cy="5155103"/>
          </a:xfrm>
          <a:solidFill>
            <a:schemeClr val="bg1">
              <a:lumMod val="85000"/>
            </a:schemeClr>
          </a:solidFill>
          <a:ln w="9525" cap="sq">
            <a:noFill/>
            <a:miter lim="800000"/>
          </a:ln>
          <a:effectLst/>
        </p:spPr>
        <p:txBody>
          <a:bodyPr anchor="t"/>
          <a:lstStyle>
            <a:lvl1pPr marL="0" indent="0" algn="ctr">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933772" y="4194656"/>
            <a:ext cx="7365872" cy="2671656"/>
          </a:xfrm>
        </p:spPr>
        <p:txBody>
          <a:bodyPr>
            <a:normAutofit/>
          </a:bodyPr>
          <a:lstStyle>
            <a:lvl1pPr marL="0" indent="0" algn="l">
              <a:buNone/>
              <a:defRPr sz="2400"/>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a:xfrm>
            <a:off x="1929844" y="7293142"/>
            <a:ext cx="7369801" cy="426831"/>
          </a:xfrm>
        </p:spPr>
        <p:txBody>
          <a:bodyPr/>
          <a:lstStyle>
            <a:lvl1pPr algn="l">
              <a:defRPr/>
            </a:lvl1pPr>
          </a:lstStyle>
          <a:p>
            <a:fld id="{5586B75A-687E-405C-8A0B-8D00578BA2C3}" type="datetimeFigureOut">
              <a:rPr lang="en-US" smtClean="0"/>
              <a:pPr/>
              <a:t>11/17/23</a:t>
            </a:fld>
            <a:endParaRPr lang="en-US" dirty="0"/>
          </a:p>
        </p:txBody>
      </p:sp>
      <p:sp>
        <p:nvSpPr>
          <p:cNvPr id="6" name="Footer Placeholder 5"/>
          <p:cNvSpPr>
            <a:spLocks noGrp="1"/>
          </p:cNvSpPr>
          <p:nvPr>
            <p:ph type="ftr" sz="quarter" idx="11"/>
          </p:nvPr>
        </p:nvSpPr>
        <p:spPr>
          <a:xfrm>
            <a:off x="1929843" y="424854"/>
            <a:ext cx="7388005" cy="427908"/>
          </a:xfrm>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31" name="Straight Connector 30"/>
          <p:cNvCxnSpPr/>
          <p:nvPr/>
        </p:nvCxnSpPr>
        <p:spPr>
          <a:xfrm>
            <a:off x="1929844" y="4191473"/>
            <a:ext cx="736980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09880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26" name="Straight Connector 25"/>
          <p:cNvCxnSpPr/>
          <p:nvPr/>
        </p:nvCxnSpPr>
        <p:spPr>
          <a:xfrm>
            <a:off x="1938528" y="2462784"/>
            <a:ext cx="12810029"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6214596"/>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585481" y="1065298"/>
            <a:ext cx="2154323" cy="621318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26229" y="1065298"/>
            <a:ext cx="10438440" cy="62131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15" name="Straight Connector 14"/>
          <p:cNvCxnSpPr/>
          <p:nvPr/>
        </p:nvCxnSpPr>
        <p:spPr>
          <a:xfrm>
            <a:off x="12585481" y="1065298"/>
            <a:ext cx="0" cy="6213185"/>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9113227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at Blue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 name="Image"/>
          <p:cNvSpPr>
            <a:spLocks noGrp="1"/>
          </p:cNvSpPr>
          <p:nvPr>
            <p:ph type="pic" idx="21"/>
          </p:nvPr>
        </p:nvSpPr>
        <p:spPr>
          <a:xfrm>
            <a:off x="-118700" y="-609357"/>
            <a:ext cx="16602728" cy="10428590"/>
          </a:xfrm>
          <a:prstGeom prst="rect">
            <a:avLst/>
          </a:prstGeom>
        </p:spPr>
        <p:txBody>
          <a:bodyPr lIns="91439" tIns="45719" rIns="91439" bIns="45719" anchor="t"/>
          <a:lstStyle/>
          <a:p>
            <a:endParaRPr/>
          </a:p>
        </p:txBody>
      </p:sp>
      <p:sp>
        <p:nvSpPr>
          <p:cNvPr id="99" name="Body Level One…"/>
          <p:cNvSpPr txBox="1">
            <a:spLocks noGrp="1"/>
          </p:cNvSpPr>
          <p:nvPr>
            <p:ph type="body" sz="quarter" idx="1"/>
          </p:nvPr>
        </p:nvSpPr>
        <p:spPr>
          <a:xfrm>
            <a:off x="7532161" y="706627"/>
            <a:ext cx="8796930" cy="2532035"/>
          </a:xfrm>
          <a:prstGeom prst="rect">
            <a:avLst/>
          </a:prstGeom>
          <a:solidFill>
            <a:srgbClr val="0A243C"/>
          </a:solidFill>
        </p:spPr>
        <p:txBody>
          <a:bodyPr lIns="127000" tIns="127000" rIns="127000" bIns="127000">
            <a:normAutofit/>
          </a:body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jpe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2.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9"/>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44500" y="241300"/>
            <a:ext cx="153670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Title Text</a:t>
            </a:r>
          </a:p>
        </p:txBody>
      </p:sp>
      <p:sp>
        <p:nvSpPr>
          <p:cNvPr id="3" name="Body Level One…"/>
          <p:cNvSpPr txBox="1">
            <a:spLocks noGrp="1"/>
          </p:cNvSpPr>
          <p:nvPr>
            <p:ph type="body" idx="1"/>
          </p:nvPr>
        </p:nvSpPr>
        <p:spPr>
          <a:xfrm>
            <a:off x="444500" y="241300"/>
            <a:ext cx="15367000" cy="8661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969250" y="8686800"/>
            <a:ext cx="317500" cy="330200"/>
          </a:xfrm>
          <a:prstGeom prst="rect">
            <a:avLst/>
          </a:prstGeom>
          <a:ln w="12700">
            <a:miter lim="400000"/>
          </a:ln>
        </p:spPr>
        <p:txBody>
          <a:bodyPr wrap="none" lIns="50800" tIns="50800" rIns="50800" bIns="50800">
            <a:spAutoFit/>
          </a:bodyPr>
          <a:lstStyle>
            <a:lvl1pPr algn="ctr" defTabSz="546100">
              <a:defRPr sz="1600">
                <a:solidFill>
                  <a:srgbClr val="535353"/>
                </a:solidFill>
                <a:latin typeface="Gill Sans Light"/>
                <a:ea typeface="Gill Sans Light"/>
                <a:cs typeface="Gill Sans Light"/>
                <a:sym typeface="Gill Sans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Lst>
  <p:transition spd="med"/>
  <p:txStyles>
    <p:titleStyle>
      <a:lvl1pPr marL="0" marR="0" indent="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1pPr>
      <a:lvl2pPr marL="0" marR="0" indent="2286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2pPr>
      <a:lvl3pPr marL="0" marR="0" indent="4572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3pPr>
      <a:lvl4pPr marL="0" marR="0" indent="6858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4pPr>
      <a:lvl5pPr marL="0" marR="0" indent="9144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5pPr>
      <a:lvl6pPr marL="0" marR="0" indent="11430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6pPr>
      <a:lvl7pPr marL="0" marR="0" indent="13716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7pPr>
      <a:lvl8pPr marL="0" marR="0" indent="16002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8pPr>
      <a:lvl9pPr marL="0" marR="0" indent="18288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9pPr>
    </p:titleStyle>
    <p:bodyStyle>
      <a:lvl1pPr marL="304800" marR="0" indent="-304800" algn="l" defTabSz="546100" latinLnBrk="0">
        <a:lnSpc>
          <a:spcPct val="120000"/>
        </a:lnSpc>
        <a:spcBef>
          <a:spcPts val="3600"/>
        </a:spcBef>
        <a:spcAft>
          <a:spcPts val="0"/>
        </a:spcAft>
        <a:buClr>
          <a:srgbClr val="535353"/>
        </a:buClr>
        <a:buSzPct val="82000"/>
        <a:buFontTx/>
        <a:buChar char="•"/>
        <a:tabLst/>
        <a:defRPr sz="4200" b="0" i="0" u="none" strike="noStrike" cap="none" spc="0" baseline="0">
          <a:solidFill>
            <a:srgbClr val="525252"/>
          </a:solidFill>
          <a:uFillTx/>
          <a:latin typeface="Gill Sans Light"/>
          <a:ea typeface="Gill Sans Light"/>
          <a:cs typeface="Gill Sans Light"/>
          <a:sym typeface="Gill Sans Light"/>
        </a:defRPr>
      </a:lvl1pPr>
      <a:lvl2pPr marL="685800" marR="0" indent="-304800" algn="l" defTabSz="546100" latinLnBrk="0">
        <a:lnSpc>
          <a:spcPct val="120000"/>
        </a:lnSpc>
        <a:spcBef>
          <a:spcPts val="3600"/>
        </a:spcBef>
        <a:spcAft>
          <a:spcPts val="0"/>
        </a:spcAft>
        <a:buClr>
          <a:srgbClr val="535353"/>
        </a:buClr>
        <a:buSzPct val="82000"/>
        <a:buFontTx/>
        <a:buChar char="•"/>
        <a:tabLst/>
        <a:defRPr sz="4200" b="0" i="0" u="none" strike="noStrike" cap="none" spc="0" baseline="0">
          <a:solidFill>
            <a:srgbClr val="525252"/>
          </a:solidFill>
          <a:uFillTx/>
          <a:latin typeface="Gill Sans Light"/>
          <a:ea typeface="Gill Sans Light"/>
          <a:cs typeface="Gill Sans Light"/>
          <a:sym typeface="Gill Sans Light"/>
        </a:defRPr>
      </a:lvl2pPr>
      <a:lvl3pPr marL="1066800" marR="0" indent="-304800" algn="l" defTabSz="546100" latinLnBrk="0">
        <a:lnSpc>
          <a:spcPct val="120000"/>
        </a:lnSpc>
        <a:spcBef>
          <a:spcPts val="3600"/>
        </a:spcBef>
        <a:spcAft>
          <a:spcPts val="0"/>
        </a:spcAft>
        <a:buClr>
          <a:srgbClr val="535353"/>
        </a:buClr>
        <a:buSzPct val="82000"/>
        <a:buFontTx/>
        <a:buChar char="•"/>
        <a:tabLst/>
        <a:defRPr sz="4200" b="0" i="0" u="none" strike="noStrike" cap="none" spc="0" baseline="0">
          <a:solidFill>
            <a:srgbClr val="525252"/>
          </a:solidFill>
          <a:uFillTx/>
          <a:latin typeface="Gill Sans Light"/>
          <a:ea typeface="Gill Sans Light"/>
          <a:cs typeface="Gill Sans Light"/>
          <a:sym typeface="Gill Sans Light"/>
        </a:defRPr>
      </a:lvl3pPr>
      <a:lvl4pPr marL="1447800" marR="0" indent="-304800" algn="l" defTabSz="546100" latinLnBrk="0">
        <a:lnSpc>
          <a:spcPct val="120000"/>
        </a:lnSpc>
        <a:spcBef>
          <a:spcPts val="3600"/>
        </a:spcBef>
        <a:spcAft>
          <a:spcPts val="0"/>
        </a:spcAft>
        <a:buClr>
          <a:srgbClr val="535353"/>
        </a:buClr>
        <a:buSzPct val="82000"/>
        <a:buFontTx/>
        <a:buChar char="•"/>
        <a:tabLst/>
        <a:defRPr sz="4200" b="0" i="0" u="none" strike="noStrike" cap="none" spc="0" baseline="0">
          <a:solidFill>
            <a:srgbClr val="525252"/>
          </a:solidFill>
          <a:uFillTx/>
          <a:latin typeface="Gill Sans Light"/>
          <a:ea typeface="Gill Sans Light"/>
          <a:cs typeface="Gill Sans Light"/>
          <a:sym typeface="Gill Sans Light"/>
        </a:defRPr>
      </a:lvl4pPr>
      <a:lvl5pPr marL="1828800" marR="0" indent="-304800" algn="l" defTabSz="546100" latinLnBrk="0">
        <a:lnSpc>
          <a:spcPct val="120000"/>
        </a:lnSpc>
        <a:spcBef>
          <a:spcPts val="3600"/>
        </a:spcBef>
        <a:spcAft>
          <a:spcPts val="0"/>
        </a:spcAft>
        <a:buClr>
          <a:srgbClr val="535353"/>
        </a:buClr>
        <a:buSzPct val="82000"/>
        <a:buFontTx/>
        <a:buChar char="•"/>
        <a:tabLst/>
        <a:defRPr sz="4200" b="0" i="0" u="none" strike="noStrike" cap="none" spc="0" baseline="0">
          <a:solidFill>
            <a:srgbClr val="525252"/>
          </a:solidFill>
          <a:uFillTx/>
          <a:latin typeface="Gill Sans Light"/>
          <a:ea typeface="Gill Sans Light"/>
          <a:cs typeface="Gill Sans Light"/>
          <a:sym typeface="Gill Sans Light"/>
        </a:defRPr>
      </a:lvl5pPr>
      <a:lvl6pPr marL="2209800" marR="0" indent="-304800" algn="l" defTabSz="546100" latinLnBrk="0">
        <a:lnSpc>
          <a:spcPct val="120000"/>
        </a:lnSpc>
        <a:spcBef>
          <a:spcPts val="3600"/>
        </a:spcBef>
        <a:spcAft>
          <a:spcPts val="0"/>
        </a:spcAft>
        <a:buClr>
          <a:srgbClr val="535353"/>
        </a:buClr>
        <a:buSzPct val="82000"/>
        <a:buFontTx/>
        <a:buChar char="•"/>
        <a:tabLst/>
        <a:defRPr sz="4200" b="0" i="0" u="none" strike="noStrike" cap="none" spc="0" baseline="0">
          <a:solidFill>
            <a:srgbClr val="525252"/>
          </a:solidFill>
          <a:uFillTx/>
          <a:latin typeface="Gill Sans Light"/>
          <a:ea typeface="Gill Sans Light"/>
          <a:cs typeface="Gill Sans Light"/>
          <a:sym typeface="Gill Sans Light"/>
        </a:defRPr>
      </a:lvl6pPr>
      <a:lvl7pPr marL="2590800" marR="0" indent="-304800" algn="l" defTabSz="546100" latinLnBrk="0">
        <a:lnSpc>
          <a:spcPct val="120000"/>
        </a:lnSpc>
        <a:spcBef>
          <a:spcPts val="3600"/>
        </a:spcBef>
        <a:spcAft>
          <a:spcPts val="0"/>
        </a:spcAft>
        <a:buClr>
          <a:srgbClr val="535353"/>
        </a:buClr>
        <a:buSzPct val="82000"/>
        <a:buFontTx/>
        <a:buChar char="•"/>
        <a:tabLst/>
        <a:defRPr sz="4200" b="0" i="0" u="none" strike="noStrike" cap="none" spc="0" baseline="0">
          <a:solidFill>
            <a:srgbClr val="525252"/>
          </a:solidFill>
          <a:uFillTx/>
          <a:latin typeface="Gill Sans Light"/>
          <a:ea typeface="Gill Sans Light"/>
          <a:cs typeface="Gill Sans Light"/>
          <a:sym typeface="Gill Sans Light"/>
        </a:defRPr>
      </a:lvl7pPr>
      <a:lvl8pPr marL="2971800" marR="0" indent="-304800" algn="l" defTabSz="546100" latinLnBrk="0">
        <a:lnSpc>
          <a:spcPct val="120000"/>
        </a:lnSpc>
        <a:spcBef>
          <a:spcPts val="3600"/>
        </a:spcBef>
        <a:spcAft>
          <a:spcPts val="0"/>
        </a:spcAft>
        <a:buClr>
          <a:srgbClr val="535353"/>
        </a:buClr>
        <a:buSzPct val="82000"/>
        <a:buFontTx/>
        <a:buChar char="•"/>
        <a:tabLst/>
        <a:defRPr sz="4200" b="0" i="0" u="none" strike="noStrike" cap="none" spc="0" baseline="0">
          <a:solidFill>
            <a:srgbClr val="525252"/>
          </a:solidFill>
          <a:uFillTx/>
          <a:latin typeface="Gill Sans Light"/>
          <a:ea typeface="Gill Sans Light"/>
          <a:cs typeface="Gill Sans Light"/>
          <a:sym typeface="Gill Sans Light"/>
        </a:defRPr>
      </a:lvl8pPr>
      <a:lvl9pPr marL="3352800" marR="0" indent="-304800" algn="l" defTabSz="546100" latinLnBrk="0">
        <a:lnSpc>
          <a:spcPct val="120000"/>
        </a:lnSpc>
        <a:spcBef>
          <a:spcPts val="3600"/>
        </a:spcBef>
        <a:spcAft>
          <a:spcPts val="0"/>
        </a:spcAft>
        <a:buClr>
          <a:srgbClr val="535353"/>
        </a:buClr>
        <a:buSzPct val="82000"/>
        <a:buFontTx/>
        <a:buChar char="•"/>
        <a:tabLst/>
        <a:defRPr sz="4200" b="0" i="0" u="none" strike="noStrike" cap="none" spc="0" baseline="0">
          <a:solidFill>
            <a:srgbClr val="525252"/>
          </a:solidFill>
          <a:uFillTx/>
          <a:latin typeface="Gill Sans Light"/>
          <a:ea typeface="Gill Sans Light"/>
          <a:cs typeface="Gill Sans Light"/>
          <a:sym typeface="Gill Sans Light"/>
        </a:defRPr>
      </a:lvl9pPr>
    </p:bodyStyle>
    <p:otherStyle>
      <a:lvl1pPr marL="0" marR="0" indent="0" algn="ctr" defTabSz="5461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ill Sans Light"/>
        </a:defRPr>
      </a:lvl1pPr>
      <a:lvl2pPr marL="0" marR="0" indent="228600" algn="ctr" defTabSz="5461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ill Sans Light"/>
        </a:defRPr>
      </a:lvl2pPr>
      <a:lvl3pPr marL="0" marR="0" indent="457200" algn="ctr" defTabSz="5461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ill Sans Light"/>
        </a:defRPr>
      </a:lvl3pPr>
      <a:lvl4pPr marL="0" marR="0" indent="685800" algn="ctr" defTabSz="5461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ill Sans Light"/>
        </a:defRPr>
      </a:lvl4pPr>
      <a:lvl5pPr marL="0" marR="0" indent="914400" algn="ctr" defTabSz="5461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ill Sans Light"/>
        </a:defRPr>
      </a:lvl5pPr>
      <a:lvl6pPr marL="0" marR="0" indent="1143000" algn="ctr" defTabSz="5461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ill Sans Light"/>
        </a:defRPr>
      </a:lvl6pPr>
      <a:lvl7pPr marL="0" marR="0" indent="1371600" algn="ctr" defTabSz="5461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ill Sans Light"/>
        </a:defRPr>
      </a:lvl7pPr>
      <a:lvl8pPr marL="0" marR="0" indent="1600200" algn="ctr" defTabSz="5461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ill Sans Light"/>
        </a:defRPr>
      </a:lvl8pPr>
      <a:lvl9pPr marL="0" marR="0" indent="1828800" algn="ctr" defTabSz="5461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692635"/>
            <a:ext cx="16256000" cy="5474588"/>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8168640"/>
            <a:ext cx="16256000" cy="990600"/>
          </a:xfrm>
          <a:prstGeom prst="rect">
            <a:avLst/>
          </a:prstGeom>
        </p:spPr>
      </p:pic>
      <p:sp>
        <p:nvSpPr>
          <p:cNvPr id="2" name="Title Placeholder 1"/>
          <p:cNvSpPr>
            <a:spLocks noGrp="1"/>
          </p:cNvSpPr>
          <p:nvPr>
            <p:ph type="title"/>
          </p:nvPr>
        </p:nvSpPr>
        <p:spPr>
          <a:xfrm>
            <a:off x="1935439" y="1072693"/>
            <a:ext cx="12804367" cy="13989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35439" y="2687644"/>
            <a:ext cx="12804367" cy="46008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72185" y="440494"/>
            <a:ext cx="4667620" cy="412268"/>
          </a:xfrm>
          <a:prstGeom prst="rect">
            <a:avLst/>
          </a:prstGeom>
        </p:spPr>
        <p:txBody>
          <a:bodyPr vert="horz" lIns="91440" tIns="45720" rIns="91440" bIns="45720" rtlCol="0" anchor="ctr"/>
          <a:lstStyle>
            <a:lvl1pPr algn="r">
              <a:defRPr sz="1333">
                <a:solidFill>
                  <a:schemeClr val="tx1">
                    <a:tint val="75000"/>
                  </a:schemeClr>
                </a:solidFill>
              </a:defRPr>
            </a:lvl1pPr>
          </a:lstStyle>
          <a:p>
            <a:fld id="{5586B75A-687E-405C-8A0B-8D00578BA2C3}" type="datetimeFigureOut">
              <a:rPr lang="en-US" smtClean="0"/>
              <a:pPr/>
              <a:t>11/17/23</a:t>
            </a:fld>
            <a:endParaRPr lang="en-US" dirty="0"/>
          </a:p>
        </p:txBody>
      </p:sp>
      <p:sp>
        <p:nvSpPr>
          <p:cNvPr id="5" name="Footer Placeholder 4"/>
          <p:cNvSpPr>
            <a:spLocks noGrp="1"/>
          </p:cNvSpPr>
          <p:nvPr>
            <p:ph type="ftr" sz="quarter" idx="3"/>
          </p:nvPr>
        </p:nvSpPr>
        <p:spPr>
          <a:xfrm>
            <a:off x="1935439" y="439077"/>
            <a:ext cx="7918448" cy="412268"/>
          </a:xfrm>
          <a:prstGeom prst="rect">
            <a:avLst/>
          </a:prstGeom>
        </p:spPr>
        <p:txBody>
          <a:bodyPr vert="horz" lIns="91440" tIns="45720" rIns="91440" bIns="45720" rtlCol="0" anchor="ctr"/>
          <a:lstStyle>
            <a:lvl1pPr algn="l">
              <a:defRPr sz="133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0081" y="1065298"/>
            <a:ext cx="1081359" cy="671437"/>
          </a:xfrm>
          <a:prstGeom prst="rect">
            <a:avLst/>
          </a:prstGeom>
        </p:spPr>
        <p:txBody>
          <a:bodyPr vert="horz" lIns="91440" tIns="45720" rIns="91440" bIns="45720" rtlCol="0" anchor="t"/>
          <a:lstStyle>
            <a:lvl1pPr algn="r">
              <a:defRPr sz="3733">
                <a:solidFill>
                  <a:schemeClr val="accent1"/>
                </a:solidFill>
              </a:defRPr>
            </a:lvl1pPr>
          </a:lstStyle>
          <a:p>
            <a:fld id="{4FAB73BC-B049-4115-A692-8D63A059BFB8}" type="slidenum">
              <a:rPr lang="en-US" smtClean="0"/>
              <a:pPr/>
              <a:t>‹#›</a:t>
            </a:fld>
            <a:endParaRPr lang="en-US" dirty="0"/>
          </a:p>
        </p:txBody>
      </p:sp>
      <p:cxnSp>
        <p:nvCxnSpPr>
          <p:cNvPr id="10" name="Straight Connector 9"/>
          <p:cNvCxnSpPr/>
          <p:nvPr/>
        </p:nvCxnSpPr>
        <p:spPr>
          <a:xfrm>
            <a:off x="0" y="8171217"/>
            <a:ext cx="16256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64361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1219170" rtl="0" eaLnBrk="1" latinLnBrk="0" hangingPunct="1">
        <a:lnSpc>
          <a:spcPct val="90000"/>
        </a:lnSpc>
        <a:spcBef>
          <a:spcPct val="0"/>
        </a:spcBef>
        <a:buNone/>
        <a:defRPr sz="4267" b="0" i="0" kern="1200" cap="all">
          <a:solidFill>
            <a:schemeClr val="tx1"/>
          </a:solidFill>
          <a:effectLst/>
          <a:latin typeface="+mj-lt"/>
          <a:ea typeface="+mj-ea"/>
          <a:cs typeface="+mj-cs"/>
        </a:defRPr>
      </a:lvl1pPr>
    </p:titleStyle>
    <p:bodyStyle>
      <a:lvl1pPr marL="304792" indent="-304792" algn="l" defTabSz="1219170" rtl="0" eaLnBrk="1" latinLnBrk="0" hangingPunct="1">
        <a:lnSpc>
          <a:spcPct val="120000"/>
        </a:lnSpc>
        <a:spcBef>
          <a:spcPts val="1333"/>
        </a:spcBef>
        <a:buClr>
          <a:schemeClr val="accent1"/>
        </a:buClr>
        <a:buSzPct val="100000"/>
        <a:buFont typeface="Arial" panose="020B0604020202020204" pitchFamily="34" charset="0"/>
        <a:buChar char="•"/>
        <a:defRPr sz="2667" kern="1200">
          <a:solidFill>
            <a:schemeClr val="tx1"/>
          </a:solidFill>
          <a:effectLst/>
          <a:latin typeface="+mn-lt"/>
          <a:ea typeface="+mn-ea"/>
          <a:cs typeface="+mn-cs"/>
        </a:defRPr>
      </a:lvl1pPr>
      <a:lvl2pPr marL="914377" indent="-304792" algn="l" defTabSz="1219170" rtl="0" eaLnBrk="1" latinLnBrk="0" hangingPunct="1">
        <a:lnSpc>
          <a:spcPct val="120000"/>
        </a:lnSpc>
        <a:spcBef>
          <a:spcPts val="667"/>
        </a:spcBef>
        <a:buClr>
          <a:schemeClr val="accent1"/>
        </a:buClr>
        <a:buSzPct val="100000"/>
        <a:buFont typeface="Arial" panose="020B0604020202020204" pitchFamily="34" charset="0"/>
        <a:buChar char="•"/>
        <a:defRPr sz="2400" kern="1200" cap="none" baseline="0">
          <a:solidFill>
            <a:schemeClr val="tx1"/>
          </a:solidFill>
          <a:effectLst/>
          <a:latin typeface="+mn-lt"/>
          <a:ea typeface="+mn-ea"/>
          <a:cs typeface="+mn-cs"/>
        </a:defRPr>
      </a:lvl2pPr>
      <a:lvl3pPr marL="1523962" indent="-304792" algn="l" defTabSz="1219170" rtl="0" eaLnBrk="1" latinLnBrk="0" hangingPunct="1">
        <a:lnSpc>
          <a:spcPct val="120000"/>
        </a:lnSpc>
        <a:spcBef>
          <a:spcPts val="667"/>
        </a:spcBef>
        <a:buClr>
          <a:schemeClr val="accent1"/>
        </a:buClr>
        <a:buSzPct val="100000"/>
        <a:buFont typeface="Arial" panose="020B0604020202020204" pitchFamily="34" charset="0"/>
        <a:buChar char="•"/>
        <a:defRPr sz="2133" kern="1200">
          <a:solidFill>
            <a:schemeClr val="tx1"/>
          </a:solidFill>
          <a:effectLst/>
          <a:latin typeface="+mn-lt"/>
          <a:ea typeface="+mn-ea"/>
          <a:cs typeface="+mn-cs"/>
        </a:defRPr>
      </a:lvl3pPr>
      <a:lvl4pPr marL="2133547" indent="-304792" algn="l" defTabSz="1219170" rtl="0" eaLnBrk="1" latinLnBrk="0" hangingPunct="1">
        <a:lnSpc>
          <a:spcPct val="120000"/>
        </a:lnSpc>
        <a:spcBef>
          <a:spcPts val="667"/>
        </a:spcBef>
        <a:buClr>
          <a:schemeClr val="accent1"/>
        </a:buClr>
        <a:buSzPct val="100000"/>
        <a:buFont typeface="Arial" panose="020B0604020202020204" pitchFamily="34" charset="0"/>
        <a:buChar char="•"/>
        <a:defRPr sz="1867" kern="1200" cap="none" baseline="0">
          <a:solidFill>
            <a:schemeClr val="tx1"/>
          </a:solidFill>
          <a:effectLst/>
          <a:latin typeface="+mn-lt"/>
          <a:ea typeface="+mn-ea"/>
          <a:cs typeface="+mn-cs"/>
        </a:defRPr>
      </a:lvl4pPr>
      <a:lvl5pPr marL="2743131" indent="-304792" algn="l" defTabSz="1219170" rtl="0" eaLnBrk="1" latinLnBrk="0" hangingPunct="1">
        <a:lnSpc>
          <a:spcPct val="120000"/>
        </a:lnSpc>
        <a:spcBef>
          <a:spcPts val="667"/>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5pPr>
      <a:lvl6pPr marL="3352716" indent="-304792" algn="l" defTabSz="1219170" rtl="0" eaLnBrk="1" latinLnBrk="0" hangingPunct="1">
        <a:lnSpc>
          <a:spcPct val="120000"/>
        </a:lnSpc>
        <a:spcBef>
          <a:spcPts val="667"/>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6pPr>
      <a:lvl7pPr marL="3962301" indent="-304792" algn="l" defTabSz="1219170" rtl="0" eaLnBrk="1" latinLnBrk="0" hangingPunct="1">
        <a:lnSpc>
          <a:spcPct val="120000"/>
        </a:lnSpc>
        <a:spcBef>
          <a:spcPts val="667"/>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7pPr>
      <a:lvl8pPr marL="4571886" indent="-304792" algn="l" defTabSz="1219170" rtl="0" eaLnBrk="1" latinLnBrk="0" hangingPunct="1">
        <a:lnSpc>
          <a:spcPct val="120000"/>
        </a:lnSpc>
        <a:spcBef>
          <a:spcPts val="667"/>
        </a:spcBef>
        <a:buClr>
          <a:schemeClr val="accent1"/>
        </a:buClr>
        <a:buSzPct val="100000"/>
        <a:buFont typeface="Arial" panose="020B0604020202020204" pitchFamily="34" charset="0"/>
        <a:buChar char="•"/>
        <a:defRPr sz="1600" kern="1200" baseline="0">
          <a:solidFill>
            <a:schemeClr val="tx1"/>
          </a:solidFill>
          <a:effectLst/>
          <a:latin typeface="+mn-lt"/>
          <a:ea typeface="+mn-ea"/>
          <a:cs typeface="+mn-cs"/>
        </a:defRPr>
      </a:lvl8pPr>
      <a:lvl9pPr marL="5181470" indent="-304792" algn="l" defTabSz="1219170" rtl="0" eaLnBrk="1" latinLnBrk="0" hangingPunct="1">
        <a:lnSpc>
          <a:spcPct val="120000"/>
        </a:lnSpc>
        <a:spcBef>
          <a:spcPts val="667"/>
        </a:spcBef>
        <a:buClr>
          <a:schemeClr val="accent1"/>
        </a:buClr>
        <a:buSzPct val="100000"/>
        <a:buFont typeface="Arial" panose="020B0604020202020204" pitchFamily="34" charset="0"/>
        <a:buChar char="•"/>
        <a:defRPr sz="1600" kern="1200" baseline="0">
          <a:solidFill>
            <a:schemeClr val="tx1"/>
          </a:solidFill>
          <a:effectLst/>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6.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abag.ca.gov/technical-assistance/zoning-affordability-work-group" TargetMode="External"/><Relationship Id="rId2" Type="http://schemas.openxmlformats.org/officeDocument/2006/relationships/image" Target="../media/image24.png"/><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9.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9.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Zoning for Affordability…"/>
          <p:cNvSpPr txBox="1">
            <a:spLocks noGrp="1"/>
          </p:cNvSpPr>
          <p:nvPr>
            <p:ph type="title" idx="4294967295"/>
          </p:nvPr>
        </p:nvSpPr>
        <p:spPr>
          <a:xfrm>
            <a:off x="3154363" y="1643063"/>
            <a:ext cx="10464800" cy="330200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normAutofit/>
          </a:bodyPr>
          <a:lstStyle/>
          <a:p>
            <a:pPr marL="0" marR="0" lvl="0" indent="0" algn="ctr" defTabSz="514094" eaLnBrk="1" fontAlgn="auto" latinLnBrk="0" hangingPunct="1">
              <a:lnSpc>
                <a:spcPct val="100000"/>
              </a:lnSpc>
              <a:spcBef>
                <a:spcPts val="0"/>
              </a:spcBef>
              <a:spcAft>
                <a:spcPts val="0"/>
              </a:spcAft>
              <a:buClr>
                <a:srgbClr val="535353"/>
              </a:buClr>
              <a:buSzTx/>
              <a:buFontTx/>
              <a:buNone/>
              <a:tabLst/>
              <a:defRPr sz="5300" b="1">
                <a:solidFill>
                  <a:srgbClr val="FFFFFF"/>
                </a:solidFill>
                <a:latin typeface="+mn-lt"/>
                <a:ea typeface="+mn-ea"/>
                <a:cs typeface="+mn-cs"/>
                <a:sym typeface="Helvetica"/>
              </a:defRPr>
            </a:pPr>
            <a:r>
              <a:rPr kumimoji="0" lang="en-US" sz="5300" b="1" i="0" u="none" strike="noStrike" kern="0" cap="none" spc="0" normalizeH="0" baseline="0" noProof="0" dirty="0">
                <a:ln>
                  <a:noFill/>
                </a:ln>
                <a:solidFill>
                  <a:schemeClr val="tx1"/>
                </a:solidFill>
                <a:effectLst/>
                <a:uLnTx/>
                <a:uFillTx/>
                <a:latin typeface="+mn-lt"/>
                <a:ea typeface="+mn-ea"/>
                <a:cs typeface="+mn-cs"/>
                <a:sym typeface="Helvetica"/>
              </a:rPr>
              <a:t>Zoning for Affordability</a:t>
            </a:r>
          </a:p>
          <a:p>
            <a:pPr marL="0" marR="0" lvl="0" indent="0" algn="ctr" defTabSz="514094" eaLnBrk="1" fontAlgn="auto" latinLnBrk="0" hangingPunct="1">
              <a:lnSpc>
                <a:spcPct val="100000"/>
              </a:lnSpc>
              <a:spcBef>
                <a:spcPts val="0"/>
              </a:spcBef>
              <a:spcAft>
                <a:spcPts val="0"/>
              </a:spcAft>
              <a:buClr>
                <a:srgbClr val="535353"/>
              </a:buClr>
              <a:buSzTx/>
              <a:buFontTx/>
              <a:buNone/>
              <a:tabLst/>
              <a:defRPr sz="7000" b="1">
                <a:solidFill>
                  <a:srgbClr val="FFFFFF"/>
                </a:solidFill>
                <a:latin typeface="+mn-lt"/>
                <a:ea typeface="+mn-ea"/>
                <a:cs typeface="+mn-cs"/>
                <a:sym typeface="Helvetica"/>
              </a:defRPr>
            </a:pPr>
            <a:r>
              <a:rPr kumimoji="0" lang="en-US" sz="7000" b="1" i="0" u="none" strike="noStrike" kern="0" cap="none" spc="0" normalizeH="0" baseline="0" noProof="0" dirty="0">
                <a:ln>
                  <a:noFill/>
                </a:ln>
                <a:solidFill>
                  <a:schemeClr val="tx1"/>
                </a:solidFill>
                <a:effectLst/>
                <a:uLnTx/>
                <a:uFillTx/>
                <a:latin typeface="+mn-lt"/>
                <a:ea typeface="+mn-ea"/>
                <a:cs typeface="+mn-cs"/>
                <a:sym typeface="Helvetica"/>
              </a:rPr>
              <a:t>Communicating with the Public and Electeds</a:t>
            </a:r>
          </a:p>
        </p:txBody>
      </p:sp>
      <p:sp>
        <p:nvSpPr>
          <p:cNvPr id="769" name="April 6, 2023"/>
          <p:cNvSpPr txBox="1">
            <a:spLocks noGrp="1"/>
          </p:cNvSpPr>
          <p:nvPr>
            <p:ph type="body" idx="24"/>
          </p:nvPr>
        </p:nvSpPr>
        <p:spPr>
          <a:xfrm>
            <a:off x="3032768" y="5316153"/>
            <a:ext cx="10708792" cy="8636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lgn="ctr" defTabSz="584200">
              <a:lnSpc>
                <a:spcPct val="100000"/>
              </a:lnSpc>
              <a:spcBef>
                <a:spcPts val="0"/>
              </a:spcBef>
              <a:buSzTx/>
              <a:buNone/>
              <a:defRPr sz="3800">
                <a:solidFill>
                  <a:srgbClr val="FFFFFF"/>
                </a:solidFill>
                <a:latin typeface="Helvetica Light"/>
                <a:ea typeface="Helvetica Light"/>
                <a:cs typeface="Helvetica Light"/>
                <a:sym typeface="Helvetica Light"/>
              </a:defRPr>
            </a:lvl1pPr>
          </a:lstStyle>
          <a:p>
            <a:r>
              <a:rPr lang="en-US" b="1" dirty="0">
                <a:solidFill>
                  <a:schemeClr val="tx1"/>
                </a:solidFill>
              </a:rPr>
              <a:t>November 2</a:t>
            </a:r>
            <a:r>
              <a:rPr b="1" dirty="0">
                <a:solidFill>
                  <a:schemeClr val="tx1"/>
                </a:solidFill>
              </a:rPr>
              <a:t>, 2023</a:t>
            </a:r>
          </a:p>
        </p:txBody>
      </p:sp>
      <p:pic>
        <p:nvPicPr>
          <p:cNvPr id="765" name="Image">
            <a:extLst>
              <a:ext uri="{C183D7F6-B498-43B3-948B-1728B52AA6E4}">
                <adec:decorative xmlns:adec="http://schemas.microsoft.com/office/drawing/2017/decorative" val="1"/>
              </a:ext>
            </a:extLst>
          </p:cNvPr>
          <p:cNvPicPr>
            <a:picLocks noChangeAspect="1"/>
          </p:cNvPicPr>
          <p:nvPr/>
        </p:nvPicPr>
        <p:blipFill>
          <a:blip r:embed="rId3">
            <a:alphaModFix amt="21000"/>
          </a:blip>
          <a:stretch>
            <a:fillRect/>
          </a:stretch>
        </p:blipFill>
        <p:spPr>
          <a:xfrm>
            <a:off x="-16779" y="-1645136"/>
            <a:ext cx="16289558" cy="10859705"/>
          </a:xfrm>
          <a:prstGeom prst="rect">
            <a:avLst/>
          </a:prstGeom>
          <a:ln w="12700">
            <a:miter lim="400000"/>
          </a:ln>
        </p:spPr>
      </p:pic>
      <p:sp>
        <p:nvSpPr>
          <p:cNvPr id="772" name="Image:  Siteline Institute">
            <a:extLst>
              <a:ext uri="{C183D7F6-B498-43B3-948B-1728B52AA6E4}">
                <adec:decorative xmlns:adec="http://schemas.microsoft.com/office/drawing/2017/decorative" val="1"/>
              </a:ext>
            </a:extLst>
          </p:cNvPr>
          <p:cNvSpPr txBox="1"/>
          <p:nvPr/>
        </p:nvSpPr>
        <p:spPr>
          <a:xfrm>
            <a:off x="13583108" y="8788811"/>
            <a:ext cx="2672892" cy="425758"/>
          </a:xfrm>
          <a:prstGeom prst="rect">
            <a:avLst/>
          </a:prstGeom>
          <a:solidFill>
            <a:srgbClr val="3D455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defTabSz="546100">
              <a:defRPr sz="2100">
                <a:solidFill>
                  <a:srgbClr val="FFFFFF"/>
                </a:solidFill>
                <a:latin typeface="Gill Sans Light"/>
                <a:ea typeface="Gill Sans Light"/>
                <a:cs typeface="Gill Sans Light"/>
                <a:sym typeface="Gill Sans Light"/>
              </a:defRPr>
            </a:lvl1pPr>
          </a:lstStyle>
          <a:p>
            <a:r>
              <a:t>Image:  Siteline Institute</a:t>
            </a:r>
          </a:p>
        </p:txBody>
      </p:sp>
      <p:sp>
        <p:nvSpPr>
          <p:cNvPr id="3" name="Rectangle 2">
            <a:extLst>
              <a:ext uri="{FF2B5EF4-FFF2-40B4-BE49-F238E27FC236}">
                <a16:creationId xmlns:a16="http://schemas.microsoft.com/office/drawing/2014/main" id="{A22B5386-F801-C217-3858-18222F07E1DF}"/>
              </a:ext>
              <a:ext uri="{C183D7F6-B498-43B3-948B-1728B52AA6E4}">
                <adec:decorative xmlns:adec="http://schemas.microsoft.com/office/drawing/2017/decorative" val="1"/>
              </a:ext>
            </a:extLst>
          </p:cNvPr>
          <p:cNvSpPr/>
          <p:nvPr/>
        </p:nvSpPr>
        <p:spPr>
          <a:xfrm>
            <a:off x="0" y="6452893"/>
            <a:ext cx="16256000" cy="2335918"/>
          </a:xfrm>
          <a:prstGeom prst="rect">
            <a:avLst/>
          </a:prstGeom>
          <a:solidFill>
            <a:schemeClr val="accent1">
              <a:lumMod val="40000"/>
              <a:lumOff val="60000"/>
              <a:alpha val="60795"/>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mj-lt"/>
              <a:ea typeface="+mj-ea"/>
              <a:cs typeface="+mj-cs"/>
              <a:sym typeface="Lucida Grande"/>
            </a:endParaRPr>
          </a:p>
        </p:txBody>
      </p:sp>
      <p:pic>
        <p:nvPicPr>
          <p:cNvPr id="1026" name="Picture 2" descr="Community Planning Collaborative">
            <a:extLst>
              <a:ext uri="{FF2B5EF4-FFF2-40B4-BE49-F238E27FC236}">
                <a16:creationId xmlns:a16="http://schemas.microsoft.com/office/drawing/2014/main" id="{15B22492-4C4D-3E20-E0A9-3D442619A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28" y="7284783"/>
            <a:ext cx="3044716" cy="868759"/>
          </a:xfrm>
          <a:prstGeom prst="rect">
            <a:avLst/>
          </a:prstGeom>
          <a:noFill/>
          <a:extLst>
            <a:ext uri="{909E8E84-426E-40DD-AFC4-6F175D3DCCD1}">
              <a14:hiddenFill xmlns:a14="http://schemas.microsoft.com/office/drawing/2010/main">
                <a:solidFill>
                  <a:srgbClr val="FFFFFF"/>
                </a:solidFill>
              </a14:hiddenFill>
            </a:ext>
          </a:extLst>
        </p:spPr>
      </p:pic>
      <p:pic>
        <p:nvPicPr>
          <p:cNvPr id="770" name="Image">
            <a:extLst>
              <a:ext uri="{C183D7F6-B498-43B3-948B-1728B52AA6E4}">
                <adec:decorative xmlns:adec="http://schemas.microsoft.com/office/drawing/2017/decorative" val="1"/>
              </a:ext>
            </a:extLst>
          </p:cNvPr>
          <p:cNvPicPr>
            <a:picLocks noChangeAspect="1"/>
          </p:cNvPicPr>
          <p:nvPr/>
        </p:nvPicPr>
        <p:blipFill rotWithShape="1">
          <a:blip r:embed="rId5"/>
          <a:srcRect l="58776"/>
          <a:stretch/>
        </p:blipFill>
        <p:spPr>
          <a:xfrm>
            <a:off x="9291810" y="6523068"/>
            <a:ext cx="3543642" cy="2335918"/>
          </a:xfrm>
          <a:prstGeom prst="rect">
            <a:avLst/>
          </a:prstGeom>
          <a:noFill/>
          <a:ln w="12700">
            <a:miter lim="400000"/>
          </a:ln>
        </p:spPr>
      </p:pic>
      <p:pic>
        <p:nvPicPr>
          <p:cNvPr id="767" name="Image">
            <a:extLst>
              <a:ext uri="{C183D7F6-B498-43B3-948B-1728B52AA6E4}">
                <adec:decorative xmlns:adec="http://schemas.microsoft.com/office/drawing/2017/decorative" val="1"/>
              </a:ext>
            </a:extLst>
          </p:cNvPr>
          <p:cNvPicPr>
            <a:picLocks noGrp="1" noChangeAspect="1"/>
          </p:cNvPicPr>
          <p:nvPr>
            <p:ph type="pic" idx="22"/>
          </p:nvPr>
        </p:nvPicPr>
        <p:blipFill>
          <a:blip r:embed="rId6"/>
          <a:stretch>
            <a:fillRect/>
          </a:stretch>
        </p:blipFill>
        <p:spPr>
          <a:xfrm>
            <a:off x="13285480" y="6382718"/>
            <a:ext cx="2672892" cy="2672891"/>
          </a:xfrm>
          <a:prstGeom prst="rect">
            <a:avLst/>
          </a:prstGeom>
        </p:spPr>
      </p:pic>
      <p:pic>
        <p:nvPicPr>
          <p:cNvPr id="2" name="Picture 2" descr="Home | Association of Bay Area Governments">
            <a:extLst>
              <a:ext uri="{FF2B5EF4-FFF2-40B4-BE49-F238E27FC236}">
                <a16:creationId xmlns:a16="http://schemas.microsoft.com/office/drawing/2014/main" id="{FFC8B83E-7F41-DAD2-277B-A4610FE26AC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78" b="93333" l="2667" r="93778">
                        <a14:foregroundMark x1="43556" y1="11556" x2="43556" y2="11556"/>
                        <a14:foregroundMark x1="72889" y1="21333" x2="72889" y2="21333"/>
                        <a14:foregroundMark x1="84000" y1="48000" x2="84000" y2="48000"/>
                        <a14:foregroundMark x1="92000" y1="50222" x2="92000" y2="50222"/>
                        <a14:foregroundMark x1="93778" y1="49778" x2="93778" y2="49778"/>
                        <a14:foregroundMark x1="53333" y1="6222" x2="53333" y2="6222"/>
                        <a14:foregroundMark x1="12000" y1="41333" x2="12000" y2="41333"/>
                        <a14:foregroundMark x1="2667" y1="49778" x2="2667" y2="49778"/>
                        <a14:foregroundMark x1="37333" y1="93333" x2="37333" y2="93333"/>
                      </a14:backgroundRemoval>
                    </a14:imgEffect>
                  </a14:imgLayer>
                </a14:imgProps>
              </a:ext>
              <a:ext uri="{28A0092B-C50C-407E-A947-70E740481C1C}">
                <a14:useLocalDpi xmlns:a14="http://schemas.microsoft.com/office/drawing/2010/main" val="0"/>
              </a:ext>
            </a:extLst>
          </a:blip>
          <a:srcRect/>
          <a:stretch>
            <a:fillRect/>
          </a:stretch>
        </p:blipFill>
        <p:spPr bwMode="auto">
          <a:xfrm>
            <a:off x="4267124" y="7175136"/>
            <a:ext cx="964367" cy="9643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821174-4214-4B37-3E4F-8F87974A6A45}"/>
              </a:ext>
            </a:extLst>
          </p:cNvPr>
          <p:cNvSpPr txBox="1"/>
          <p:nvPr/>
        </p:nvSpPr>
        <p:spPr>
          <a:xfrm>
            <a:off x="5248270" y="7175136"/>
            <a:ext cx="3710952"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Lucida Grande"/>
              </a:rPr>
              <a:t>Association of </a:t>
            </a:r>
          </a:p>
          <a:p>
            <a:pPr marL="0" marR="0" indent="0" algn="l" defTabSz="457200" rtl="0" fontAlgn="auto" latinLnBrk="0" hangingPunct="0">
              <a:lnSpc>
                <a:spcPct val="100000"/>
              </a:lnSpc>
              <a:spcBef>
                <a:spcPts val="0"/>
              </a:spcBef>
              <a:spcAft>
                <a:spcPts val="0"/>
              </a:spcAft>
              <a:buClrTx/>
              <a:buSzTx/>
              <a:buFontTx/>
              <a:buNone/>
              <a:tabLst/>
            </a:pPr>
            <a:r>
              <a:rPr lang="en-US" sz="2800" b="1" dirty="0">
                <a:solidFill>
                  <a:schemeClr val="tx1"/>
                </a:solidFill>
                <a:latin typeface="Times New Roman" panose="02020603050405020304" pitchFamily="18" charset="0"/>
                <a:cs typeface="Times New Roman" panose="02020603050405020304" pitchFamily="18" charset="0"/>
              </a:rPr>
              <a:t>Bay Area Governments</a:t>
            </a:r>
            <a:endParaRPr kumimoji="0" lang="en-US" sz="2800" b="1" i="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Lucida Grande"/>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Presentation Template (1 of 4)"/>
          <p:cNvSpPr txBox="1">
            <a:spLocks noGrp="1"/>
          </p:cNvSpPr>
          <p:nvPr>
            <p:ph type="title" idx="4294967295"/>
          </p:nvPr>
        </p:nvSpPr>
        <p:spPr>
          <a:xfrm>
            <a:off x="5091176" y="704088"/>
            <a:ext cx="11164824" cy="1593850"/>
          </a:xfrm>
          <a:prstGeom prst="rect">
            <a:avLst/>
          </a:prstGeom>
          <a:solidFill>
            <a:srgbClr val="0A243C"/>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a:bodyPr>
          <a:lstStyle>
            <a:lvl1pPr marL="0" marR="254000" indent="254000" defTabSz="1219200">
              <a:lnSpc>
                <a:spcPct val="100000"/>
              </a:lnSpc>
              <a:spcBef>
                <a:spcPts val="3100"/>
              </a:spcBef>
              <a:buSzTx/>
              <a:buNone/>
              <a:defRPr sz="6600" b="1">
                <a:solidFill>
                  <a:srgbClr val="FFA600"/>
                </a:solidFill>
                <a:uFill>
                  <a:solidFill>
                    <a:srgbClr val="5B88A5"/>
                  </a:solidFill>
                </a:uFill>
                <a:latin typeface="+mn-lt"/>
                <a:ea typeface="+mn-ea"/>
                <a:cs typeface="+mn-cs"/>
                <a:sym typeface="Helvetica"/>
              </a:defRPr>
            </a:lvl1pPr>
          </a:lstStyle>
          <a:p>
            <a:pPr marL="0" marR="254000" lvl="0" indent="254000" algn="l" defTabSz="1219200" eaLnBrk="1" fontAlgn="auto" latinLnBrk="0" hangingPunct="1">
              <a:lnSpc>
                <a:spcPct val="100000"/>
              </a:lnSpc>
              <a:spcBef>
                <a:spcPts val="3100"/>
              </a:spcBef>
              <a:spcAft>
                <a:spcPts val="0"/>
              </a:spcAft>
              <a:buClr>
                <a:srgbClr val="535353"/>
              </a:buClr>
              <a:buSzTx/>
              <a:buFontTx/>
              <a:buNone/>
              <a:tabLst/>
              <a:defRPr/>
            </a:pPr>
            <a:r>
              <a:rPr kumimoji="0" lang="en-US" sz="6600" b="1" i="0" u="none" strike="noStrike" kern="0" cap="none" spc="0" normalizeH="0" baseline="0" noProof="0" dirty="0">
                <a:ln>
                  <a:noFill/>
                </a:ln>
                <a:solidFill>
                  <a:srgbClr val="FFA600"/>
                </a:solidFill>
                <a:effectLst/>
                <a:uLnTx/>
                <a:uFill>
                  <a:solidFill>
                    <a:srgbClr val="5B88A5"/>
                  </a:solidFill>
                </a:uFill>
                <a:latin typeface="+mn-lt"/>
                <a:ea typeface="+mn-ea"/>
                <a:cs typeface="+mn-cs"/>
                <a:sym typeface="Helvetica"/>
              </a:rPr>
              <a:t>Presentation Template</a:t>
            </a:r>
          </a:p>
        </p:txBody>
      </p:sp>
    </p:spTree>
    <p:extLst>
      <p:ext uri="{BB962C8B-B14F-4D97-AF65-F5344CB8AC3E}">
        <p14:creationId xmlns:p14="http://schemas.microsoft.com/office/powerpoint/2010/main" val="134410934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Presentation Template (2 of 4)"/>
          <p:cNvSpPr txBox="1">
            <a:spLocks noGrp="1"/>
          </p:cNvSpPr>
          <p:nvPr>
            <p:ph type="title" idx="4294967295"/>
          </p:nvPr>
        </p:nvSpPr>
        <p:spPr>
          <a:xfrm>
            <a:off x="0" y="878757"/>
            <a:ext cx="6693408" cy="736603"/>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0000"/>
          </a:bodyPr>
          <a:lstStyle>
            <a:lvl1pPr marR="254000" indent="254000" algn="r" defTabSz="1219200">
              <a:spcBef>
                <a:spcPts val="3100"/>
              </a:spcBef>
              <a:buClr>
                <a:srgbClr val="535353"/>
              </a:buClr>
              <a:defRPr sz="3200" b="1">
                <a:solidFill>
                  <a:srgbClr val="0A243C"/>
                </a:solidFill>
                <a:uFill>
                  <a:solidFill>
                    <a:srgbClr val="5B88A5"/>
                  </a:solidFill>
                </a:uFill>
                <a:latin typeface="+mn-lt"/>
                <a:ea typeface="+mn-ea"/>
                <a:cs typeface="+mn-cs"/>
                <a:sym typeface="Helvetica"/>
              </a:defRPr>
            </a:lvl1pPr>
          </a:lstStyle>
          <a:p>
            <a:pPr marL="0" marR="254000" lvl="0" indent="254000" algn="l" defTabSz="1219200" rtl="0" eaLnBrk="1" fontAlgn="auto" latinLnBrk="0" hangingPunct="0">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rPr>
              <a:t>Presentation Template </a:t>
            </a:r>
            <a:r>
              <a:rPr kumimoji="0" lang="en-US" sz="1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rPr>
              <a:t>(1 of 3)</a:t>
            </a:r>
          </a:p>
        </p:txBody>
      </p:sp>
      <p:sp>
        <p:nvSpPr>
          <p:cNvPr id="850" name="What is Inclusionary Housing?…"/>
          <p:cNvSpPr txBox="1">
            <a:spLocks noGrp="1"/>
          </p:cNvSpPr>
          <p:nvPr>
            <p:ph type="body" sz="half" idx="1"/>
          </p:nvPr>
        </p:nvSpPr>
        <p:spPr>
          <a:xfrm>
            <a:off x="812800" y="2133600"/>
            <a:ext cx="6619739" cy="6034618"/>
          </a:xfrm>
          <a:prstGeom prst="rect">
            <a:avLst/>
          </a:prstGeom>
        </p:spPr>
        <p:txBody>
          <a:bodyPr/>
          <a:lstStyle/>
          <a:p>
            <a:pPr marL="440870" indent="-440870" defTabSz="587828">
              <a:spcBef>
                <a:spcPts val="600"/>
              </a:spcBef>
              <a:defRPr sz="2916"/>
            </a:pPr>
            <a:r>
              <a:t>What is Inclusionary Housing?</a:t>
            </a:r>
          </a:p>
          <a:p>
            <a:pPr marL="440870" indent="-440870" defTabSz="587828">
              <a:spcBef>
                <a:spcPts val="600"/>
              </a:spcBef>
              <a:defRPr sz="2916"/>
            </a:pPr>
            <a:r>
              <a:t>Why are we updating our ordinance?</a:t>
            </a:r>
          </a:p>
          <a:p>
            <a:pPr marL="440870" indent="-440870" defTabSz="587828">
              <a:spcBef>
                <a:spcPts val="600"/>
              </a:spcBef>
              <a:defRPr sz="2916"/>
            </a:pPr>
            <a:r>
              <a:t>Results to date from our program</a:t>
            </a:r>
          </a:p>
          <a:p>
            <a:pPr marL="440870" indent="-440870" defTabSz="587828">
              <a:spcBef>
                <a:spcPts val="600"/>
              </a:spcBef>
              <a:defRPr sz="2916"/>
            </a:pPr>
            <a:r>
              <a:t>What counts as ‘affordable?’</a:t>
            </a:r>
          </a:p>
          <a:p>
            <a:pPr marL="440870" indent="-440870" defTabSz="587828">
              <a:spcBef>
                <a:spcPts val="600"/>
              </a:spcBef>
              <a:defRPr sz="2916"/>
            </a:pPr>
            <a:r>
              <a:t>Housing Needs</a:t>
            </a:r>
          </a:p>
          <a:p>
            <a:pPr marL="918481" lvl="1" indent="-330653" defTabSz="587828">
              <a:spcBef>
                <a:spcPts val="600"/>
              </a:spcBef>
              <a:defRPr sz="2916"/>
            </a:pPr>
            <a:r>
              <a:t> RHNA/Housing Element</a:t>
            </a:r>
          </a:p>
          <a:p>
            <a:pPr marL="440870" indent="-440870" defTabSz="587828">
              <a:spcBef>
                <a:spcPts val="600"/>
              </a:spcBef>
              <a:defRPr sz="2916"/>
            </a:pPr>
            <a:r>
              <a:t>Understanding the Economics</a:t>
            </a:r>
          </a:p>
          <a:p>
            <a:pPr marL="918481" lvl="1" indent="-330653" defTabSz="587828">
              <a:spcBef>
                <a:spcPts val="600"/>
              </a:spcBef>
              <a:defRPr sz="2916"/>
            </a:pPr>
            <a:r>
              <a:t>Feasibility Studies</a:t>
            </a:r>
          </a:p>
          <a:p>
            <a:pPr marL="440870" indent="-440870" defTabSz="587828">
              <a:spcBef>
                <a:spcPts val="600"/>
              </a:spcBef>
              <a:defRPr sz="2916"/>
            </a:pPr>
            <a:r>
              <a:t>What do other jurisdictions do?</a:t>
            </a:r>
          </a:p>
        </p:txBody>
      </p:sp>
      <p:sp>
        <p:nvSpPr>
          <p:cNvPr id="851" name="Key Policy Elements…"/>
          <p:cNvSpPr txBox="1"/>
          <p:nvPr/>
        </p:nvSpPr>
        <p:spPr>
          <a:xfrm>
            <a:off x="7954837" y="2133600"/>
            <a:ext cx="6619740" cy="6034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571" tIns="72571" rIns="72571" bIns="72571">
            <a:normAutofit/>
          </a:bodyPr>
          <a:lstStyle/>
          <a:p>
            <a:pPr marL="419099" indent="-419099" defTabSz="558799">
              <a:spcBef>
                <a:spcPts val="600"/>
              </a:spcBef>
              <a:buSzPct val="100000"/>
              <a:buFont typeface="Arial"/>
              <a:buChar char="•"/>
              <a:defRPr sz="2772">
                <a:latin typeface="Avenir Book"/>
                <a:ea typeface="Avenir Book"/>
                <a:cs typeface="Avenir Book"/>
                <a:sym typeface="Avenir Book"/>
              </a:defRPr>
            </a:pPr>
            <a:r>
              <a:t>Key Policy Elements</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On site Requirement</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Compliance Alternatives </a:t>
            </a:r>
          </a:p>
          <a:p>
            <a:pPr marL="1431923" lvl="2" indent="-314324" defTabSz="558799">
              <a:spcBef>
                <a:spcPts val="600"/>
              </a:spcBef>
              <a:buSzPct val="100000"/>
              <a:buFont typeface="Arial"/>
              <a:buChar char="–"/>
              <a:defRPr sz="2772">
                <a:latin typeface="Avenir Book"/>
                <a:ea typeface="Avenir Book"/>
                <a:cs typeface="Avenir Book"/>
                <a:sym typeface="Avenir Book"/>
              </a:defRPr>
            </a:pPr>
            <a:r>
              <a:t>fee in lieu</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Incentives (Including State Bonus)</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Term of Affordability</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Monitoring/Stewardship</a:t>
            </a:r>
          </a:p>
          <a:p>
            <a:pPr marL="419099" indent="-419099" defTabSz="558799">
              <a:spcBef>
                <a:spcPts val="600"/>
              </a:spcBef>
              <a:buSzPct val="100000"/>
              <a:buFont typeface="Arial"/>
              <a:buChar char="•"/>
              <a:defRPr sz="2772">
                <a:latin typeface="Avenir Book"/>
                <a:ea typeface="Avenir Book"/>
                <a:cs typeface="Avenir Book"/>
                <a:sym typeface="Avenir Book"/>
              </a:defRPr>
            </a:pPr>
            <a:endParaRPr/>
          </a:p>
          <a:p>
            <a:pPr marL="419099" indent="-419099" defTabSz="558799">
              <a:spcBef>
                <a:spcPts val="600"/>
              </a:spcBef>
              <a:buSzPct val="100000"/>
              <a:buFont typeface="Arial"/>
              <a:buChar char="•"/>
              <a:defRPr sz="2772">
                <a:latin typeface="Avenir Book"/>
                <a:ea typeface="Avenir Book"/>
                <a:cs typeface="Avenir Book"/>
                <a:sym typeface="Avenir Book"/>
              </a:defRPr>
            </a:pPr>
            <a:r>
              <a:t>What will be the process?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Presentation Template (3 of 4)"/>
          <p:cNvSpPr txBox="1">
            <a:spLocks noGrp="1"/>
          </p:cNvSpPr>
          <p:nvPr>
            <p:ph type="title" idx="4294967295"/>
          </p:nvPr>
        </p:nvSpPr>
        <p:spPr>
          <a:xfrm>
            <a:off x="0" y="878757"/>
            <a:ext cx="6693408" cy="736603"/>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0000"/>
          </a:bodyPr>
          <a:lstStyle>
            <a:lvl1pPr marR="254000" indent="254000" algn="r" defTabSz="1219200">
              <a:spcBef>
                <a:spcPts val="3100"/>
              </a:spcBef>
              <a:buClr>
                <a:srgbClr val="535353"/>
              </a:buClr>
              <a:defRPr sz="3200" b="1">
                <a:solidFill>
                  <a:srgbClr val="0A243C"/>
                </a:solidFill>
                <a:uFill>
                  <a:solidFill>
                    <a:srgbClr val="5B88A5"/>
                  </a:solidFill>
                </a:uFill>
                <a:latin typeface="+mn-lt"/>
                <a:ea typeface="+mn-ea"/>
                <a:cs typeface="+mn-cs"/>
                <a:sym typeface="Helvetica"/>
              </a:defRPr>
            </a:lvl1pPr>
          </a:lstStyle>
          <a:p>
            <a:pPr marL="0" marR="254000" lvl="0" indent="254000" algn="l" defTabSz="1219200" rtl="0" eaLnBrk="1" fontAlgn="auto" latinLnBrk="0" hangingPunct="0">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rPr>
              <a:t>Presentation Template </a:t>
            </a:r>
            <a:r>
              <a:rPr kumimoji="0" lang="en-US" sz="1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rPr>
              <a:t>(2 of 3)</a:t>
            </a:r>
          </a:p>
        </p:txBody>
      </p:sp>
      <p:pic>
        <p:nvPicPr>
          <p:cNvPr id="856" name="Presentation Template Agenda" descr="Agenda for hosting meeting to introduce community members and elected to affordable housing.&#10;&#10;What is inclusionary housing?&#10;Adopting a Policy/Updating our Policy&#10;Understanding the Need&#10;Understanding the Economics&#10;Key Policy Elements&#10;Next Steps"/>
          <p:cNvPicPr>
            <a:picLocks noChangeAspect="1"/>
          </p:cNvPicPr>
          <p:nvPr/>
        </p:nvPicPr>
        <p:blipFill>
          <a:blip r:embed="rId3"/>
          <a:stretch>
            <a:fillRect/>
          </a:stretch>
        </p:blipFill>
        <p:spPr>
          <a:xfrm>
            <a:off x="648305" y="2988892"/>
            <a:ext cx="7936026" cy="4470294"/>
          </a:xfrm>
          <a:prstGeom prst="rect">
            <a:avLst/>
          </a:prstGeom>
          <a:ln w="12700">
            <a:miter lim="400000"/>
          </a:ln>
        </p:spPr>
      </p:pic>
      <p:pic>
        <p:nvPicPr>
          <p:cNvPr id="855" name="What Does Affordable Housing Mean" descr="Slide communicating whether a jurisdiction is meeting their Regional Housing Needs Allocation by tracking the production of very low income, low income, moderate income, above moderate income housing. "/>
          <p:cNvPicPr>
            <a:picLocks noChangeAspect="1"/>
          </p:cNvPicPr>
          <p:nvPr/>
        </p:nvPicPr>
        <p:blipFill>
          <a:blip r:embed="rId4"/>
          <a:stretch>
            <a:fillRect/>
          </a:stretch>
        </p:blipFill>
        <p:spPr>
          <a:xfrm>
            <a:off x="9577872" y="742020"/>
            <a:ext cx="6264720" cy="3536791"/>
          </a:xfrm>
          <a:prstGeom prst="rect">
            <a:avLst/>
          </a:prstGeom>
          <a:ln w="12700">
            <a:miter lim="400000"/>
          </a:ln>
        </p:spPr>
      </p:pic>
      <p:pic>
        <p:nvPicPr>
          <p:cNvPr id="2" name="Are We Meeting the Need of Housing" descr="Chart illustrating whether a jurisdiction is meeting Regional Housing Needs Allocation by tracking the development of new housing according to the following categories: very low income, low income, moderate, above moderate. ">
            <a:extLst>
              <a:ext uri="{FF2B5EF4-FFF2-40B4-BE49-F238E27FC236}">
                <a16:creationId xmlns:a16="http://schemas.microsoft.com/office/drawing/2014/main" id="{03B11546-9223-1CB0-8B51-12BE75FA6FC4}"/>
              </a:ext>
            </a:extLst>
          </p:cNvPr>
          <p:cNvPicPr>
            <a:picLocks noChangeAspect="1"/>
          </p:cNvPicPr>
          <p:nvPr/>
        </p:nvPicPr>
        <p:blipFill>
          <a:blip r:embed="rId5"/>
          <a:stretch>
            <a:fillRect/>
          </a:stretch>
        </p:blipFill>
        <p:spPr>
          <a:xfrm>
            <a:off x="9577872" y="4783543"/>
            <a:ext cx="6264720" cy="3513761"/>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esentation Template (4 of 4)">
            <a:extLst>
              <a:ext uri="{FF2B5EF4-FFF2-40B4-BE49-F238E27FC236}">
                <a16:creationId xmlns:a16="http://schemas.microsoft.com/office/drawing/2014/main" id="{644BDC2C-69E4-728F-9AC0-09CD8F50D5FE}"/>
              </a:ext>
            </a:extLst>
          </p:cNvPr>
          <p:cNvSpPr txBox="1">
            <a:spLocks noGrp="1"/>
          </p:cNvSpPr>
          <p:nvPr>
            <p:ph type="title" idx="4294967295"/>
          </p:nvPr>
        </p:nvSpPr>
        <p:spPr>
          <a:xfrm>
            <a:off x="0" y="878757"/>
            <a:ext cx="6693408" cy="736603"/>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7500"/>
          </a:bodyPr>
          <a:lstStyle>
            <a:lvl1pPr marL="0" marR="254000" indent="254000" algn="r" defTabSz="1219200" latinLnBrk="0">
              <a:lnSpc>
                <a:spcPct val="100000"/>
              </a:lnSpc>
              <a:spcBef>
                <a:spcPts val="3100"/>
              </a:spcBef>
              <a:spcAft>
                <a:spcPts val="0"/>
              </a:spcAft>
              <a:buClr>
                <a:srgbClr val="535353"/>
              </a:buClr>
              <a:buSzTx/>
              <a:buFontTx/>
              <a:buNone/>
              <a:tabLst/>
              <a:defRPr sz="3200" b="1" i="0" u="none" strike="noStrike" cap="all" spc="0" baseline="0">
                <a:solidFill>
                  <a:srgbClr val="0A243C"/>
                </a:solidFill>
                <a:uFill>
                  <a:solidFill>
                    <a:srgbClr val="5B88A5"/>
                  </a:solidFill>
                </a:uFill>
                <a:latin typeface="+mn-lt"/>
                <a:ea typeface="+mn-ea"/>
                <a:cs typeface="+mn-cs"/>
                <a:sym typeface="Helvetica"/>
              </a:defRPr>
            </a:lvl1pPr>
            <a:lvl2pPr marL="0" marR="0" indent="2286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2pPr>
            <a:lvl3pPr marL="0" marR="0" indent="4572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3pPr>
            <a:lvl4pPr marL="0" marR="0" indent="6858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4pPr>
            <a:lvl5pPr marL="0" marR="0" indent="9144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5pPr>
            <a:lvl6pPr marL="0" marR="0" indent="11430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6pPr>
            <a:lvl7pPr marL="0" marR="0" indent="13716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7pPr>
            <a:lvl8pPr marL="0" marR="0" indent="16002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8pPr>
            <a:lvl9pPr marL="0" marR="0" indent="18288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9pPr>
          </a:lstStyle>
          <a:p>
            <a:pPr marL="0" marR="254000" lvl="0" indent="254000" algn="l" defTabSz="1219200" rtl="0" eaLnBrk="1" fontAlgn="auto" latinLnBrk="0" hangingPunct="0">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rPr>
              <a:t>Presentation Template </a:t>
            </a:r>
            <a:r>
              <a:rPr kumimoji="0" lang="en-US" sz="1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rPr>
              <a:t>(3 of 3)</a:t>
            </a:r>
          </a:p>
        </p:txBody>
      </p:sp>
      <p:pic>
        <p:nvPicPr>
          <p:cNvPr id="2" name="Incentives" descr="Chart illustrating that most jurisdictions offer incentives which offset some or all of the cost of providing affordable units. &#10;&#10;Example incentives include density bonus, other zoning variances, fee reduction/waiver, expedited permitting, unit concessions, tax relief/abatement, direct subsidy/TIF, other, or note. ">
            <a:extLst>
              <a:ext uri="{FF2B5EF4-FFF2-40B4-BE49-F238E27FC236}">
                <a16:creationId xmlns:a16="http://schemas.microsoft.com/office/drawing/2014/main" id="{E045CBF5-5F70-793E-53CC-38B87ACA9938}"/>
              </a:ext>
            </a:extLst>
          </p:cNvPr>
          <p:cNvPicPr>
            <a:picLocks noChangeAspect="1"/>
          </p:cNvPicPr>
          <p:nvPr/>
        </p:nvPicPr>
        <p:blipFill>
          <a:blip r:embed="rId3"/>
          <a:stretch>
            <a:fillRect/>
          </a:stretch>
        </p:blipFill>
        <p:spPr>
          <a:xfrm>
            <a:off x="355600" y="2476886"/>
            <a:ext cx="7772400" cy="4359390"/>
          </a:xfrm>
          <a:prstGeom prst="rect">
            <a:avLst/>
          </a:prstGeom>
        </p:spPr>
      </p:pic>
      <p:pic>
        <p:nvPicPr>
          <p:cNvPr id="861" name="Talking Points" descr="Talking points to communicate benefits of incentives. &#10;&#10;Examples include the following:&#10;It's common program to also include incentives.&#10;In California, the State Density Bonus provides both additional density and design waivers which offset the cost of providing affordable units.&#10;Programs with relatively high requirements often offer additional incentives including fee reductions and streamlined permitting.&#10;When we think about what is financially feasible, its important to consider both the cost of compliance and the value of incentives."/>
          <p:cNvPicPr>
            <a:picLocks noChangeAspect="1"/>
          </p:cNvPicPr>
          <p:nvPr/>
        </p:nvPicPr>
        <p:blipFill>
          <a:blip r:embed="rId4"/>
          <a:stretch>
            <a:fillRect/>
          </a:stretch>
        </p:blipFill>
        <p:spPr>
          <a:xfrm>
            <a:off x="8515502" y="2476886"/>
            <a:ext cx="7480301" cy="5359401"/>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Template">
            <a:extLst>
              <a:ext uri="{FF2B5EF4-FFF2-40B4-BE49-F238E27FC236}">
                <a16:creationId xmlns:a16="http://schemas.microsoft.com/office/drawing/2014/main" id="{FAB5A02E-B351-69C8-C79D-2543EF741A5E}"/>
              </a:ext>
            </a:extLst>
          </p:cNvPr>
          <p:cNvSpPr txBox="1">
            <a:spLocks noGrp="1"/>
          </p:cNvSpPr>
          <p:nvPr>
            <p:ph type="title" idx="4294967295"/>
          </p:nvPr>
        </p:nvSpPr>
        <p:spPr>
          <a:xfrm>
            <a:off x="0" y="878757"/>
            <a:ext cx="6693408" cy="736603"/>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7500"/>
          </a:bodyPr>
          <a:lstStyle>
            <a:lvl1pPr marL="0" marR="254000" indent="254000" algn="r" defTabSz="1219200" latinLnBrk="0">
              <a:lnSpc>
                <a:spcPct val="100000"/>
              </a:lnSpc>
              <a:spcBef>
                <a:spcPts val="3100"/>
              </a:spcBef>
              <a:spcAft>
                <a:spcPts val="0"/>
              </a:spcAft>
              <a:buClr>
                <a:srgbClr val="535353"/>
              </a:buClr>
              <a:buSzTx/>
              <a:buFontTx/>
              <a:buNone/>
              <a:tabLst/>
              <a:defRPr sz="3200" b="1" i="0" u="none" strike="noStrike" cap="all" spc="0" baseline="0">
                <a:solidFill>
                  <a:srgbClr val="0A243C"/>
                </a:solidFill>
                <a:uFill>
                  <a:solidFill>
                    <a:srgbClr val="5B88A5"/>
                  </a:solidFill>
                </a:uFill>
                <a:latin typeface="+mn-lt"/>
                <a:ea typeface="+mn-ea"/>
                <a:cs typeface="+mn-cs"/>
                <a:sym typeface="Helvetica"/>
              </a:defRPr>
            </a:lvl1pPr>
            <a:lvl2pPr marL="0" marR="0" indent="2286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2pPr>
            <a:lvl3pPr marL="0" marR="0" indent="4572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3pPr>
            <a:lvl4pPr marL="0" marR="0" indent="6858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4pPr>
            <a:lvl5pPr marL="0" marR="0" indent="9144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5pPr>
            <a:lvl6pPr marL="0" marR="0" indent="11430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6pPr>
            <a:lvl7pPr marL="0" marR="0" indent="13716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7pPr>
            <a:lvl8pPr marL="0" marR="0" indent="16002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8pPr>
            <a:lvl9pPr marL="0" marR="0" indent="18288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9pPr>
          </a:lstStyle>
          <a:p>
            <a:pPr marL="0" marR="254000" lvl="0" indent="254000" algn="l" defTabSz="1219200" rtl="0" eaLnBrk="1" fontAlgn="auto" latinLnBrk="0" hangingPunct="0">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rgbClr val="0A243C"/>
                </a:solidFill>
                <a:effectLst/>
                <a:uLnTx/>
                <a:uFill>
                  <a:solidFill>
                    <a:srgbClr val="5B88A5"/>
                  </a:solidFill>
                </a:uFill>
                <a:latin typeface="+mn-lt"/>
                <a:ea typeface="+mn-ea"/>
                <a:cs typeface="+mn-cs"/>
                <a:sym typeface="Helvetica"/>
              </a:rPr>
              <a:t>Bay Area IZ Policy Inventory</a:t>
            </a:r>
            <a:endParaRPr kumimoji="0" lang="en-US" sz="1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endParaRPr>
          </a:p>
        </p:txBody>
      </p:sp>
      <p:pic>
        <p:nvPicPr>
          <p:cNvPr id="864" name="Inclusionary Housing Ordinance Spreadsheet" descr="Chart of inclusionary housing ordinance data for Alameda County cities. "/>
          <p:cNvPicPr>
            <a:picLocks noChangeAspect="1"/>
          </p:cNvPicPr>
          <p:nvPr/>
        </p:nvPicPr>
        <p:blipFill>
          <a:blip r:embed="rId2"/>
          <a:stretch>
            <a:fillRect/>
          </a:stretch>
        </p:blipFill>
        <p:spPr>
          <a:xfrm>
            <a:off x="869950" y="1949450"/>
            <a:ext cx="14516100" cy="5245100"/>
          </a:xfrm>
          <a:prstGeom prst="rect">
            <a:avLst/>
          </a:prstGeom>
          <a:ln w="12700">
            <a:miter lim="400000"/>
          </a:ln>
        </p:spPr>
      </p:pic>
      <p:sp>
        <p:nvSpPr>
          <p:cNvPr id="865" name="Inventories for each county available at:  https://abag.ca.gov/technical-assistance/zoning-affordability-work-group"/>
          <p:cNvSpPr txBox="1"/>
          <p:nvPr/>
        </p:nvSpPr>
        <p:spPr>
          <a:xfrm>
            <a:off x="859555" y="7753481"/>
            <a:ext cx="11793309"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300" b="1"/>
            </a:pPr>
            <a:r>
              <a:t>Inventories for each county available at:</a:t>
            </a:r>
            <a:br/>
            <a:r>
              <a:t> </a:t>
            </a:r>
            <a:r>
              <a:rPr u="sng">
                <a:solidFill>
                  <a:srgbClr val="0000FF"/>
                </a:solidFill>
                <a:uFill>
                  <a:solidFill>
                    <a:srgbClr val="0000FF"/>
                  </a:solidFill>
                </a:uFill>
                <a:hlinkClick r:id="rId3"/>
              </a:rPr>
              <a:t>https://abag.ca.gov/technical-assistance/zoning-affordability-work-group</a:t>
            </a:r>
            <a: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F0DB52-EDCA-3E2F-BB97-48191AFD999D}"/>
              </a:ext>
            </a:extLst>
          </p:cNvPr>
          <p:cNvSpPr txBox="1">
            <a:spLocks noGrp="1"/>
          </p:cNvSpPr>
          <p:nvPr>
            <p:ph type="title" idx="4294967295"/>
          </p:nvPr>
        </p:nvSpPr>
        <p:spPr>
          <a:xfrm>
            <a:off x="1935439" y="1072693"/>
            <a:ext cx="12804367" cy="13989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ct val="0"/>
              </a:spcBef>
              <a:spcAft>
                <a:spcPts val="800"/>
              </a:spcAft>
              <a:buClrTx/>
              <a:buSzTx/>
              <a:buFontTx/>
              <a:buNone/>
              <a:tabLst/>
              <a:defRPr/>
            </a:pPr>
            <a:r>
              <a:rPr kumimoji="0" lang="en-US" sz="4267" b="0" i="0" u="none" strike="noStrike" kern="1200" cap="all" spc="0" normalizeH="0" baseline="0" noProof="0" dirty="0">
                <a:ln>
                  <a:noFill/>
                </a:ln>
                <a:solidFill>
                  <a:prstClr val="black"/>
                </a:solidFill>
                <a:effectLst/>
                <a:uLnTx/>
                <a:uFillTx/>
                <a:latin typeface="Gill Sans MT" panose="020B0502020104020203"/>
                <a:ea typeface="+mn-ea"/>
                <a:cs typeface="+mn-cs"/>
                <a:sym typeface="Lucida Grande"/>
              </a:rPr>
              <a:t>FAQ: Do Fees allow developers to get out of paying for affordable housing?</a:t>
            </a:r>
          </a:p>
        </p:txBody>
      </p:sp>
      <p:pic>
        <p:nvPicPr>
          <p:cNvPr id="10" name="Illustration depicting benefits of in-lieu fees" descr="We can build more with fees: Generally, the fees are set high enough that a jurisdiction can produce at least 1 off-site unit for each unit provided on site. &#10;&#10;Thanks to leverage: 100% affordable projects can add state and federal resources to local in lieu fee funds to build more units at deeper affordability levels. The more local funds, the more state and federal investment we can secure. &#10;&#10;That's why 75% of California Inclusionary Housing Programs allow in lieu fees. ">
            <a:extLst>
              <a:ext uri="{FF2B5EF4-FFF2-40B4-BE49-F238E27FC236}">
                <a16:creationId xmlns:a16="http://schemas.microsoft.com/office/drawing/2014/main" id="{7DE927A8-725D-1373-B4AE-5F21DBE24310}"/>
              </a:ext>
            </a:extLst>
          </p:cNvPr>
          <p:cNvPicPr>
            <a:picLocks noChangeAspect="1"/>
          </p:cNvPicPr>
          <p:nvPr/>
        </p:nvPicPr>
        <p:blipFill>
          <a:blip r:embed="rId3"/>
          <a:stretch>
            <a:fillRect/>
          </a:stretch>
        </p:blipFill>
        <p:spPr>
          <a:xfrm>
            <a:off x="2636433" y="2696865"/>
            <a:ext cx="11853363" cy="5374444"/>
          </a:xfrm>
          <a:prstGeom prst="rect">
            <a:avLst/>
          </a:prstGeom>
        </p:spPr>
      </p:pic>
      <p:sp>
        <p:nvSpPr>
          <p:cNvPr id="3" name="Source: Wang, R., and S. Balachandran. &quot;Inclusionary housing in the United States” Lincoln Institute of Land Policy ">
            <a:extLst>
              <a:ext uri="{FF2B5EF4-FFF2-40B4-BE49-F238E27FC236}">
                <a16:creationId xmlns:a16="http://schemas.microsoft.com/office/drawing/2014/main" id="{FCD23869-4801-5314-8037-2ACE23A4AE3C}"/>
              </a:ext>
            </a:extLst>
          </p:cNvPr>
          <p:cNvSpPr txBox="1"/>
          <p:nvPr/>
        </p:nvSpPr>
        <p:spPr>
          <a:xfrm>
            <a:off x="7232543" y="8388186"/>
            <a:ext cx="8141776" cy="584775"/>
          </a:xfrm>
          <a:prstGeom prst="rect">
            <a:avLst/>
          </a:prstGeom>
          <a:noFill/>
        </p:spPr>
        <p:txBody>
          <a:bodyPr wrap="square">
            <a:spAutoFit/>
          </a:bodyPr>
          <a:lstStyle/>
          <a:p>
            <a:pPr defTabSz="609585" hangingPunct="1"/>
            <a:r>
              <a:rPr lang="en-US" sz="1600" kern="1200" dirty="0">
                <a:solidFill>
                  <a:prstClr val="white"/>
                </a:solidFill>
                <a:latin typeface="Gill Sans MT" panose="020B0502020104020203"/>
                <a:ea typeface="+mn-ea"/>
                <a:cs typeface="+mn-cs"/>
              </a:rPr>
              <a:t>* Source: Wang, R., and S. Balachandran. "Inclusionary housing in the United States” Lincoln Institute of Land Policy (2019).</a:t>
            </a:r>
          </a:p>
        </p:txBody>
      </p:sp>
    </p:spTree>
    <p:extLst>
      <p:ext uri="{BB962C8B-B14F-4D97-AF65-F5344CB8AC3E}">
        <p14:creationId xmlns:p14="http://schemas.microsoft.com/office/powerpoint/2010/main" val="1228288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A42A5CA-19B4-C919-34BD-6B0457846AFC}"/>
              </a:ext>
            </a:extLst>
          </p:cNvPr>
          <p:cNvSpPr txBox="1">
            <a:spLocks noGrp="1"/>
          </p:cNvSpPr>
          <p:nvPr>
            <p:ph type="title" idx="4294967295"/>
          </p:nvPr>
        </p:nvSpPr>
        <p:spPr>
          <a:xfrm>
            <a:off x="1935439" y="1072693"/>
            <a:ext cx="12804367" cy="13989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rmAutofit/>
          </a:bodyPr>
          <a:lstStyle/>
          <a:p>
            <a:pPr marL="0" marR="0" lvl="0" indent="0" algn="l" defTabSz="1219170" rtl="0" eaLnBrk="1" fontAlgn="auto" latinLnBrk="0" hangingPunct="1">
              <a:lnSpc>
                <a:spcPct val="90000"/>
              </a:lnSpc>
              <a:spcBef>
                <a:spcPct val="0"/>
              </a:spcBef>
              <a:spcAft>
                <a:spcPts val="800"/>
              </a:spcAft>
              <a:buClrTx/>
              <a:buSzTx/>
              <a:buFontTx/>
              <a:buNone/>
              <a:tabLst/>
              <a:defRPr/>
            </a:pPr>
            <a:r>
              <a:rPr kumimoji="0" lang="en-US" sz="4267" b="0" i="0" u="none" strike="noStrike" kern="1200" cap="all" spc="0" normalizeH="0" baseline="0" noProof="0" dirty="0">
                <a:ln>
                  <a:noFill/>
                </a:ln>
                <a:solidFill>
                  <a:prstClr val="black"/>
                </a:solidFill>
                <a:effectLst/>
                <a:uLnTx/>
                <a:uFillTx/>
                <a:latin typeface="Gill Sans MT" panose="020B0502020104020203"/>
                <a:ea typeface="+mn-ea"/>
                <a:cs typeface="+mn-cs"/>
                <a:sym typeface="Lucida Grande"/>
              </a:rPr>
              <a:t>FAQ: Are onsite units the only way to provide economic integration?</a:t>
            </a:r>
          </a:p>
        </p:txBody>
      </p:sp>
      <p:grpSp>
        <p:nvGrpSpPr>
          <p:cNvPr id="7" name="Infographic communicating whether onsite units provide economic integration" descr="Mixed income neighborhoods matter: research shows that access to mixed income neighborhoods makes a big difference - particularly for low income kids. &#10;&#10;Mixed income buildings may not: There does not seem to be any additional benefit from mixed income buildings. &#10;&#10;Residents prefer affordable buildings: In surveys, affordable housing residents have consistently shown a slight preference for 100% affordable buildings over BMR units in luxury buildings.&#10;&#10;Therefore: Thee fee option makes sense when we have access to sites for affordable buildings. &#10;&#10;If a jurisdiction can build 100% affordable projects in all kinds of neighborhoods, a fee option can help more families benefit.&#10;&#10;When affordable buildings are concentrated in a few neighborhoods, onsite units may be necessary to overcome segregation. ">
            <a:extLst>
              <a:ext uri="{FF2B5EF4-FFF2-40B4-BE49-F238E27FC236}">
                <a16:creationId xmlns:a16="http://schemas.microsoft.com/office/drawing/2014/main" id="{7CEA0E95-C67D-4361-C9E7-AC306085A074}"/>
              </a:ext>
            </a:extLst>
          </p:cNvPr>
          <p:cNvGrpSpPr/>
          <p:nvPr/>
        </p:nvGrpSpPr>
        <p:grpSpPr>
          <a:xfrm>
            <a:off x="1935439" y="2953651"/>
            <a:ext cx="12653634" cy="4801771"/>
            <a:chOff x="1935439" y="2953651"/>
            <a:chExt cx="12653634" cy="4801771"/>
          </a:xfrm>
        </p:grpSpPr>
        <p:pic>
          <p:nvPicPr>
            <p:cNvPr id="2" name="Picture 1">
              <a:extLst>
                <a:ext uri="{FF2B5EF4-FFF2-40B4-BE49-F238E27FC236}">
                  <a16:creationId xmlns:a16="http://schemas.microsoft.com/office/drawing/2014/main" id="{3794D1FF-B703-AE5C-F0AD-67940E3A47E8}"/>
                </a:ext>
              </a:extLst>
            </p:cNvPr>
            <p:cNvPicPr>
              <a:picLocks noChangeAspect="1"/>
            </p:cNvPicPr>
            <p:nvPr/>
          </p:nvPicPr>
          <p:blipFill>
            <a:blip r:embed="rId2"/>
            <a:stretch>
              <a:fillRect/>
            </a:stretch>
          </p:blipFill>
          <p:spPr>
            <a:xfrm>
              <a:off x="1935439" y="2953651"/>
              <a:ext cx="5834331" cy="1383300"/>
            </a:xfrm>
            <a:prstGeom prst="rect">
              <a:avLst/>
            </a:prstGeom>
          </p:spPr>
        </p:pic>
        <p:pic>
          <p:nvPicPr>
            <p:cNvPr id="3" name="Picture 2">
              <a:extLst>
                <a:ext uri="{FF2B5EF4-FFF2-40B4-BE49-F238E27FC236}">
                  <a16:creationId xmlns:a16="http://schemas.microsoft.com/office/drawing/2014/main" id="{3BDD660E-0FF6-1561-27A7-D6ED0D88856A}"/>
                </a:ext>
              </a:extLst>
            </p:cNvPr>
            <p:cNvPicPr>
              <a:picLocks noChangeAspect="1"/>
            </p:cNvPicPr>
            <p:nvPr/>
          </p:nvPicPr>
          <p:blipFill>
            <a:blip r:embed="rId3"/>
            <a:stretch>
              <a:fillRect/>
            </a:stretch>
          </p:blipFill>
          <p:spPr>
            <a:xfrm>
              <a:off x="3744301" y="4729633"/>
              <a:ext cx="5529268" cy="1267919"/>
            </a:xfrm>
            <a:prstGeom prst="rect">
              <a:avLst/>
            </a:prstGeom>
          </p:spPr>
        </p:pic>
        <p:pic>
          <p:nvPicPr>
            <p:cNvPr id="4" name="Picture 3">
              <a:extLst>
                <a:ext uri="{FF2B5EF4-FFF2-40B4-BE49-F238E27FC236}">
                  <a16:creationId xmlns:a16="http://schemas.microsoft.com/office/drawing/2014/main" id="{0387DCBA-72EE-29F8-4997-8B623076F419}"/>
                </a:ext>
              </a:extLst>
            </p:cNvPr>
            <p:cNvPicPr>
              <a:picLocks noChangeAspect="1"/>
            </p:cNvPicPr>
            <p:nvPr/>
          </p:nvPicPr>
          <p:blipFill>
            <a:blip r:embed="rId4"/>
            <a:stretch>
              <a:fillRect/>
            </a:stretch>
          </p:blipFill>
          <p:spPr>
            <a:xfrm>
              <a:off x="1935439" y="6224954"/>
              <a:ext cx="5834331" cy="1530468"/>
            </a:xfrm>
            <a:prstGeom prst="rect">
              <a:avLst/>
            </a:prstGeom>
          </p:spPr>
        </p:pic>
        <p:pic>
          <p:nvPicPr>
            <p:cNvPr id="6" name="Picture 5">
              <a:extLst>
                <a:ext uri="{FF2B5EF4-FFF2-40B4-BE49-F238E27FC236}">
                  <a16:creationId xmlns:a16="http://schemas.microsoft.com/office/drawing/2014/main" id="{8F8DFB1C-3CAE-0C24-1B07-9ED24C14B2B9}"/>
                </a:ext>
              </a:extLst>
            </p:cNvPr>
            <p:cNvPicPr>
              <a:picLocks noChangeAspect="1"/>
            </p:cNvPicPr>
            <p:nvPr/>
          </p:nvPicPr>
          <p:blipFill>
            <a:blip r:embed="rId5"/>
            <a:stretch>
              <a:fillRect/>
            </a:stretch>
          </p:blipFill>
          <p:spPr>
            <a:xfrm>
              <a:off x="10056930" y="2953651"/>
              <a:ext cx="4532143" cy="4679931"/>
            </a:xfrm>
            <a:prstGeom prst="rect">
              <a:avLst/>
            </a:prstGeom>
          </p:spPr>
        </p:pic>
      </p:grpSp>
      <p:sp>
        <p:nvSpPr>
          <p:cNvPr id="5" name="Source: Urban Institute, “Effects from Living in Mixed-Income Communities for Low-Income Families: A Review of the Literature">
            <a:extLst>
              <a:ext uri="{FF2B5EF4-FFF2-40B4-BE49-F238E27FC236}">
                <a16:creationId xmlns:a16="http://schemas.microsoft.com/office/drawing/2014/main" id="{1AEA7F08-8155-E92E-3F70-860A6F9060C6}"/>
              </a:ext>
            </a:extLst>
          </p:cNvPr>
          <p:cNvSpPr txBox="1"/>
          <p:nvPr/>
        </p:nvSpPr>
        <p:spPr>
          <a:xfrm>
            <a:off x="929899" y="8255512"/>
            <a:ext cx="8141776" cy="830997"/>
          </a:xfrm>
          <a:prstGeom prst="rect">
            <a:avLst/>
          </a:prstGeom>
          <a:noFill/>
        </p:spPr>
        <p:txBody>
          <a:bodyPr wrap="square">
            <a:spAutoFit/>
          </a:bodyPr>
          <a:lstStyle/>
          <a:p>
            <a:pPr defTabSz="609585" hangingPunct="1"/>
            <a:r>
              <a:rPr lang="en-US" sz="1600" kern="1200" dirty="0">
                <a:solidFill>
                  <a:prstClr val="white"/>
                </a:solidFill>
                <a:latin typeface="Gill Sans MT" panose="020B0502020104020203"/>
                <a:ea typeface="+mn-ea"/>
                <a:cs typeface="+mn-cs"/>
              </a:rPr>
              <a:t>* Urban Institute, “Effects from Living in Mixed-Income Communities for Low-Income Families: A Review of the Literature.” 2011. ** National Initiative on Mixed Income Communities “Resident Experiences of Exclusion and Bias in Inclusionary Housing in Cambridge, MA” 2022.</a:t>
            </a:r>
          </a:p>
        </p:txBody>
      </p:sp>
    </p:spTree>
    <p:extLst>
      <p:ext uri="{BB962C8B-B14F-4D97-AF65-F5344CB8AC3E}">
        <p14:creationId xmlns:p14="http://schemas.microsoft.com/office/powerpoint/2010/main" val="1844344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F868D-FCA7-D0B6-DDD2-25A7B2783572}"/>
              </a:ext>
            </a:extLst>
          </p:cNvPr>
          <p:cNvSpPr txBox="1">
            <a:spLocks noGrp="1"/>
          </p:cNvSpPr>
          <p:nvPr>
            <p:ph type="title" idx="4294967295"/>
          </p:nvPr>
        </p:nvSpPr>
        <p:spPr>
          <a:xfrm>
            <a:off x="1935439" y="1072693"/>
            <a:ext cx="12804367" cy="13989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rmAutofit/>
          </a:bodyPr>
          <a:lstStyle/>
          <a:p>
            <a:pPr marL="0" marR="0" lvl="0" indent="0" algn="l" defTabSz="1219170" rtl="0" eaLnBrk="1" fontAlgn="auto" latinLnBrk="0" hangingPunct="0">
              <a:lnSpc>
                <a:spcPct val="90000"/>
              </a:lnSpc>
              <a:spcBef>
                <a:spcPct val="0"/>
              </a:spcBef>
              <a:spcAft>
                <a:spcPts val="800"/>
              </a:spcAft>
              <a:buClrTx/>
              <a:buSzTx/>
              <a:buFontTx/>
              <a:buNone/>
              <a:tabLst/>
              <a:defRPr/>
            </a:pPr>
            <a:r>
              <a:rPr kumimoji="0" lang="en-US" sz="4267" b="0" i="0" u="none" strike="noStrike" kern="0" cap="all" spc="0" normalizeH="0" baseline="0" noProof="0" dirty="0">
                <a:ln>
                  <a:noFill/>
                </a:ln>
                <a:solidFill>
                  <a:srgbClr val="000000"/>
                </a:solidFill>
                <a:effectLst/>
                <a:uLnTx/>
                <a:uFillTx/>
                <a:latin typeface="+mj-lt"/>
                <a:ea typeface="+mj-ea"/>
                <a:cs typeface="+mj-cs"/>
                <a:sym typeface="Lucida Grande"/>
              </a:rPr>
              <a:t>FAQ:  Will developers just raise market rents to pay for affordable units?</a:t>
            </a:r>
          </a:p>
        </p:txBody>
      </p:sp>
      <p:pic>
        <p:nvPicPr>
          <p:cNvPr id="2" name="Infographic illustrating whether developers raise market rents to pay for affordable units" descr="Rents/prices are set by the market: Developers set their rents at the current market price and can't charge more than market regardless of their costs. &#10;&#10;Affordability requirements push land prices down: If market rents or prices aren't high enough to cover costs (including affordable housing requirements) developers can't build. &#10;&#10;But because these requirements apply to every potential develop, land owners will often accept a lower prince in order to sell.&#10;&#10;But that can lead to higher prices over time: If requirements are too high, that can push land prices down to the point where some sellers may choose not to sell. Owners may hold on to developable land or sell for non-residential uses. If less land sells, fewer homes will be built leading to higher prices. ">
            <a:extLst>
              <a:ext uri="{FF2B5EF4-FFF2-40B4-BE49-F238E27FC236}">
                <a16:creationId xmlns:a16="http://schemas.microsoft.com/office/drawing/2014/main" id="{34077D92-7112-B06D-4D46-60DB053CBF15}"/>
              </a:ext>
            </a:extLst>
          </p:cNvPr>
          <p:cNvPicPr>
            <a:picLocks noChangeAspect="1"/>
          </p:cNvPicPr>
          <p:nvPr/>
        </p:nvPicPr>
        <p:blipFill>
          <a:blip r:embed="rId3"/>
          <a:stretch>
            <a:fillRect/>
          </a:stretch>
        </p:blipFill>
        <p:spPr>
          <a:xfrm>
            <a:off x="2946400" y="2867404"/>
            <a:ext cx="10363200" cy="5186331"/>
          </a:xfrm>
          <a:prstGeom prst="rect">
            <a:avLst/>
          </a:prstGeom>
        </p:spPr>
      </p:pic>
    </p:spTree>
    <p:extLst>
      <p:ext uri="{BB962C8B-B14F-4D97-AF65-F5344CB8AC3E}">
        <p14:creationId xmlns:p14="http://schemas.microsoft.com/office/powerpoint/2010/main" val="5841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8498A-BB58-7C49-76D8-CADC508451D5}"/>
              </a:ext>
            </a:extLst>
          </p:cNvPr>
          <p:cNvSpPr>
            <a:spLocks noGrp="1"/>
          </p:cNvSpPr>
          <p:nvPr>
            <p:ph type="title"/>
          </p:nvPr>
        </p:nvSpPr>
        <p:spPr/>
        <p:txBody>
          <a:bodyPr/>
          <a:lstStyle/>
          <a:p>
            <a:r>
              <a:rPr lang="en-US" dirty="0"/>
              <a:t>FAQ: will affordable housing requirements make housing too expensive to build?</a:t>
            </a:r>
          </a:p>
        </p:txBody>
      </p:sp>
      <p:pic>
        <p:nvPicPr>
          <p:cNvPr id="4" name="Infographic on whether affordable housing makes housing construction too expensive" descr="There is a real risk of setting requirements too high: if requirements are too high, they can become a barrier to building.&#10;&#10;Most programs conduct a feasibility analysis: These studies ensure that affordable housing requirements are small enough that building remains feasible. &#10;&#10;And offer incentives: Also, incentives such as density bonuses and streamlined permitting lower costs and offset some of the cost of compliance. ">
            <a:extLst>
              <a:ext uri="{FF2B5EF4-FFF2-40B4-BE49-F238E27FC236}">
                <a16:creationId xmlns:a16="http://schemas.microsoft.com/office/drawing/2014/main" id="{2BFD27FC-F87B-50C1-89F3-B009E32CBB49}"/>
              </a:ext>
            </a:extLst>
          </p:cNvPr>
          <p:cNvPicPr>
            <a:picLocks noChangeAspect="1"/>
          </p:cNvPicPr>
          <p:nvPr/>
        </p:nvPicPr>
        <p:blipFill>
          <a:blip r:embed="rId3"/>
          <a:stretch>
            <a:fillRect/>
          </a:stretch>
        </p:blipFill>
        <p:spPr>
          <a:xfrm>
            <a:off x="1398165" y="2862163"/>
            <a:ext cx="5990732" cy="4781156"/>
          </a:xfrm>
          <a:prstGeom prst="rect">
            <a:avLst/>
          </a:prstGeom>
        </p:spPr>
      </p:pic>
      <p:pic>
        <p:nvPicPr>
          <p:cNvPr id="7" name="Picture 6" descr="Infographic detailing that Research shows affordable housing requirements have little or no impact on production.&#10;&#10;For example, a New York University study comparing Bay Area jurisdictions with inclusionary zoning to those without found no difference in the rate of housing production. ">
            <a:extLst>
              <a:ext uri="{FF2B5EF4-FFF2-40B4-BE49-F238E27FC236}">
                <a16:creationId xmlns:a16="http://schemas.microsoft.com/office/drawing/2014/main" id="{36B0C468-0166-CACB-3971-301BAE3D3A57}"/>
              </a:ext>
            </a:extLst>
          </p:cNvPr>
          <p:cNvPicPr>
            <a:picLocks noChangeAspect="1"/>
          </p:cNvPicPr>
          <p:nvPr/>
        </p:nvPicPr>
        <p:blipFill>
          <a:blip r:embed="rId4"/>
          <a:stretch>
            <a:fillRect/>
          </a:stretch>
        </p:blipFill>
        <p:spPr>
          <a:xfrm>
            <a:off x="7926171" y="3120321"/>
            <a:ext cx="7371675" cy="4264839"/>
          </a:xfrm>
          <a:prstGeom prst="rect">
            <a:avLst/>
          </a:prstGeom>
        </p:spPr>
      </p:pic>
      <p:sp>
        <p:nvSpPr>
          <p:cNvPr id="6" name="Souce: Furman Center for Real Estate at NYU, The Effects of Inclusionary Zoning on Local Housing Markets: Lessons from the San Francisco, Washington DC and Suburban Boston Areas, 2008">
            <a:extLst>
              <a:ext uri="{FF2B5EF4-FFF2-40B4-BE49-F238E27FC236}">
                <a16:creationId xmlns:a16="http://schemas.microsoft.com/office/drawing/2014/main" id="{F1C6F3B1-C373-5DEF-7B3B-F358ECF26BAC}"/>
              </a:ext>
            </a:extLst>
          </p:cNvPr>
          <p:cNvSpPr txBox="1"/>
          <p:nvPr/>
        </p:nvSpPr>
        <p:spPr>
          <a:xfrm>
            <a:off x="7926171" y="8364446"/>
            <a:ext cx="8141776" cy="584775"/>
          </a:xfrm>
          <a:prstGeom prst="rect">
            <a:avLst/>
          </a:prstGeom>
          <a:noFill/>
        </p:spPr>
        <p:txBody>
          <a:bodyPr wrap="square">
            <a:spAutoFit/>
          </a:bodyPr>
          <a:lstStyle/>
          <a:p>
            <a:r>
              <a:rPr lang="en-US" sz="1600" dirty="0">
                <a:solidFill>
                  <a:schemeClr val="bg1"/>
                </a:solidFill>
              </a:rPr>
              <a:t>* Furman Center for Real Estate at NYU, The Effects of Inclusionary Zoning on Local Housing Markets: Lessons from the San Francisco, Washington DC and Suburban Boston Areas, 2008</a:t>
            </a:r>
          </a:p>
        </p:txBody>
      </p:sp>
    </p:spTree>
    <p:extLst>
      <p:ext uri="{BB962C8B-B14F-4D97-AF65-F5344CB8AC3E}">
        <p14:creationId xmlns:p14="http://schemas.microsoft.com/office/powerpoint/2010/main" val="384566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ffice Hours">
            <a:extLst>
              <a:ext uri="{FF2B5EF4-FFF2-40B4-BE49-F238E27FC236}">
                <a16:creationId xmlns:a16="http://schemas.microsoft.com/office/drawing/2014/main" id="{DBAD131A-ADF1-3EDE-B402-878350479D22}"/>
              </a:ext>
            </a:extLst>
          </p:cNvPr>
          <p:cNvSpPr txBox="1">
            <a:spLocks noGrp="1"/>
          </p:cNvSpPr>
          <p:nvPr>
            <p:ph type="title" idx="4294967295"/>
          </p:nvPr>
        </p:nvSpPr>
        <p:spPr>
          <a:xfrm>
            <a:off x="0" y="878757"/>
            <a:ext cx="6693408" cy="736603"/>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7500"/>
          </a:bodyPr>
          <a:lstStyle>
            <a:lvl1pPr marL="0" marR="254000" indent="254000" algn="r" defTabSz="1219200" latinLnBrk="0">
              <a:lnSpc>
                <a:spcPct val="100000"/>
              </a:lnSpc>
              <a:spcBef>
                <a:spcPts val="3100"/>
              </a:spcBef>
              <a:spcAft>
                <a:spcPts val="0"/>
              </a:spcAft>
              <a:buClr>
                <a:srgbClr val="535353"/>
              </a:buClr>
              <a:buSzTx/>
              <a:buFontTx/>
              <a:buNone/>
              <a:tabLst/>
              <a:defRPr sz="3200" b="1" i="0" u="none" strike="noStrike" cap="all" spc="0" baseline="0">
                <a:solidFill>
                  <a:srgbClr val="0A243C"/>
                </a:solidFill>
                <a:uFill>
                  <a:solidFill>
                    <a:srgbClr val="5B88A5"/>
                  </a:solidFill>
                </a:uFill>
                <a:latin typeface="+mn-lt"/>
                <a:ea typeface="+mn-ea"/>
                <a:cs typeface="+mn-cs"/>
                <a:sym typeface="Helvetica"/>
              </a:defRPr>
            </a:lvl1pPr>
            <a:lvl2pPr marL="0" marR="0" indent="2286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2pPr>
            <a:lvl3pPr marL="0" marR="0" indent="4572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3pPr>
            <a:lvl4pPr marL="0" marR="0" indent="6858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4pPr>
            <a:lvl5pPr marL="0" marR="0" indent="9144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5pPr>
            <a:lvl6pPr marL="0" marR="0" indent="11430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6pPr>
            <a:lvl7pPr marL="0" marR="0" indent="13716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7pPr>
            <a:lvl8pPr marL="0" marR="0" indent="16002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8pPr>
            <a:lvl9pPr marL="0" marR="0" indent="1828800" algn="ctr" defTabSz="546100" latinLnBrk="0">
              <a:lnSpc>
                <a:spcPct val="100000"/>
              </a:lnSpc>
              <a:spcBef>
                <a:spcPts val="0"/>
              </a:spcBef>
              <a:spcAft>
                <a:spcPts val="0"/>
              </a:spcAft>
              <a:buClrTx/>
              <a:buSzTx/>
              <a:buFontTx/>
              <a:buNone/>
              <a:tabLst/>
              <a:defRPr sz="6600" b="0" i="0" u="none" strike="noStrike" cap="all" spc="0" baseline="0">
                <a:solidFill>
                  <a:srgbClr val="535353"/>
                </a:solidFill>
                <a:uFillTx/>
                <a:latin typeface="Gill Sans Light"/>
                <a:ea typeface="Gill Sans Light"/>
                <a:cs typeface="Gill Sans Light"/>
                <a:sym typeface="Gill Sans Light"/>
              </a:defRPr>
            </a:lvl9pPr>
          </a:lstStyle>
          <a:p>
            <a:pPr marL="0" marR="254000" lvl="0" indent="254000" algn="l" defTabSz="1219200" rtl="0" eaLnBrk="1" fontAlgn="auto" latinLnBrk="0" hangingPunct="0">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rgbClr val="0A243C"/>
                </a:solidFill>
                <a:effectLst/>
                <a:uLnTx/>
                <a:uFill>
                  <a:solidFill>
                    <a:srgbClr val="5B88A5"/>
                  </a:solidFill>
                </a:uFill>
                <a:latin typeface="+mn-lt"/>
                <a:ea typeface="+mn-ea"/>
                <a:cs typeface="+mn-cs"/>
                <a:sym typeface="Helvetica"/>
              </a:rPr>
              <a:t>Office Hours</a:t>
            </a:r>
            <a:endParaRPr kumimoji="0" lang="en-US" sz="1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endParaRPr>
          </a:p>
        </p:txBody>
      </p:sp>
      <p:grpSp>
        <p:nvGrpSpPr>
          <p:cNvPr id="938" name="Use Calendly Link to reserve a time for 1-1 consultation…" descr="Link "/>
          <p:cNvGrpSpPr/>
          <p:nvPr/>
        </p:nvGrpSpPr>
        <p:grpSpPr>
          <a:xfrm>
            <a:off x="0" y="2441632"/>
            <a:ext cx="9232102" cy="3247468"/>
            <a:chOff x="477666" y="0"/>
            <a:chExt cx="9356163" cy="3247467"/>
          </a:xfrm>
        </p:grpSpPr>
        <p:sp>
          <p:nvSpPr>
            <p:cNvPr id="936" name="Rectangle">
              <a:extLst>
                <a:ext uri="{C183D7F6-B498-43B3-948B-1728B52AA6E4}">
                  <adec:decorative xmlns:adec="http://schemas.microsoft.com/office/drawing/2017/decorative" val="1"/>
                </a:ext>
              </a:extLst>
            </p:cNvPr>
            <p:cNvSpPr/>
            <p:nvPr/>
          </p:nvSpPr>
          <p:spPr>
            <a:xfrm>
              <a:off x="477666" y="0"/>
              <a:ext cx="9356163" cy="3247467"/>
            </a:xfrm>
            <a:prstGeom prst="rect">
              <a:avLst/>
            </a:prstGeom>
            <a:solidFill>
              <a:srgbClr val="0A243C">
                <a:alpha val="68000"/>
              </a:srgbClr>
            </a:solidFill>
            <a:ln w="12700" cap="flat">
              <a:noFill/>
              <a:miter lim="400000"/>
            </a:ln>
            <a:effectLst/>
          </p:spPr>
          <p:txBody>
            <a:bodyPr wrap="square" lIns="50800" tIns="50800" rIns="50800" bIns="50800" numCol="1" anchor="ctr">
              <a:noAutofit/>
            </a:bodyPr>
            <a:lstStyle/>
            <a:p>
              <a:pPr marR="254000" defTabSz="546100">
                <a:lnSpc>
                  <a:spcPct val="90000"/>
                </a:lnSpc>
                <a:spcBef>
                  <a:spcPts val="1600"/>
                </a:spcBef>
                <a:defRPr sz="3600" i="1">
                  <a:solidFill>
                    <a:srgbClr val="FFFFFF"/>
                  </a:solidFill>
                  <a:latin typeface="+mn-lt"/>
                  <a:ea typeface="+mn-ea"/>
                  <a:cs typeface="+mn-cs"/>
                  <a:sym typeface="Helvetica"/>
                </a:defRPr>
              </a:pPr>
              <a:endParaRPr/>
            </a:p>
          </p:txBody>
        </p:sp>
        <p:sp>
          <p:nvSpPr>
            <p:cNvPr id="937" name="Use Calendly Link to reserve a time for 1-1 consultation…" descr="Link to register for one on one consulting with Zoning for Affordability team. &#10;&#10;https://calendly.com/joshabrams/zoning-for-affordability&#13;&#10;"/>
            <p:cNvSpPr txBox="1"/>
            <p:nvPr/>
          </p:nvSpPr>
          <p:spPr>
            <a:xfrm>
              <a:off x="477666" y="0"/>
              <a:ext cx="9356163" cy="32474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rmAutofit/>
            </a:bodyPr>
            <a:lstStyle/>
            <a:p>
              <a:pPr marL="1817204" marR="254000" lvl="1" indent="-407504" defTabSz="546100">
                <a:lnSpc>
                  <a:spcPct val="90000"/>
                </a:lnSpc>
                <a:spcBef>
                  <a:spcPts val="1600"/>
                </a:spcBef>
                <a:buClr>
                  <a:srgbClr val="F9F9F9"/>
                </a:buClr>
                <a:buSzPct val="82000"/>
                <a:buChar char="•"/>
                <a:defRPr sz="3600" i="1">
                  <a:solidFill>
                    <a:srgbClr val="FFFFFF"/>
                  </a:solidFill>
                  <a:latin typeface="+mn-lt"/>
                  <a:ea typeface="+mn-ea"/>
                  <a:cs typeface="+mn-cs"/>
                  <a:sym typeface="Helvetica"/>
                </a:defRPr>
              </a:pPr>
              <a:r>
                <a:rPr dirty="0"/>
                <a:t>Use Calendly Link to reserve a time for 1-1 consultation</a:t>
              </a:r>
            </a:p>
            <a:p>
              <a:pPr marL="1817204" marR="254000" lvl="1" indent="-407504" defTabSz="546100">
                <a:lnSpc>
                  <a:spcPct val="90000"/>
                </a:lnSpc>
                <a:spcBef>
                  <a:spcPts val="1600"/>
                </a:spcBef>
                <a:buClr>
                  <a:srgbClr val="F9F9F9"/>
                </a:buClr>
                <a:buSzPct val="82000"/>
                <a:buChar char="•"/>
                <a:defRPr sz="3600" i="1" u="sng">
                  <a:solidFill>
                    <a:srgbClr val="FFFFFF"/>
                  </a:solidFill>
                  <a:latin typeface="+mn-lt"/>
                  <a:ea typeface="+mn-ea"/>
                  <a:cs typeface="+mn-cs"/>
                  <a:sym typeface="Helvetica"/>
                </a:defRPr>
              </a:pPr>
              <a:r>
                <a:rPr dirty="0"/>
                <a:t>https://</a:t>
              </a:r>
              <a:r>
                <a:rPr dirty="0" err="1"/>
                <a:t>calendly.com</a:t>
              </a:r>
              <a:r>
                <a:rPr dirty="0"/>
                <a:t>/</a:t>
              </a:r>
              <a:r>
                <a:rPr dirty="0" err="1"/>
                <a:t>joshabrams</a:t>
              </a:r>
              <a:r>
                <a:rPr dirty="0"/>
                <a:t>/zoning-for-affordability</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Agenda"/>
          <p:cNvSpPr txBox="1">
            <a:spLocks noGrp="1"/>
          </p:cNvSpPr>
          <p:nvPr>
            <p:ph type="title" idx="4294967295"/>
          </p:nvPr>
        </p:nvSpPr>
        <p:spPr>
          <a:xfrm>
            <a:off x="0" y="1279525"/>
            <a:ext cx="5864225" cy="1270000"/>
          </a:xfrm>
          <a:prstGeom prst="rect">
            <a:avLst/>
          </a:prstGeom>
          <a:solidFill>
            <a:srgbClr val="0A243C"/>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a:bodyPr>
          <a:lstStyle/>
          <a:p>
            <a:pPr marL="0" marR="254000" lvl="0" indent="254000" algn="r" defTabSz="1219200" eaLnBrk="1" fontAlgn="auto" latinLnBrk="0" hangingPunct="1">
              <a:lnSpc>
                <a:spcPct val="100000"/>
              </a:lnSpc>
              <a:spcBef>
                <a:spcPts val="3100"/>
              </a:spcBef>
              <a:spcAft>
                <a:spcPts val="0"/>
              </a:spcAft>
              <a:buClrTx/>
              <a:buSzTx/>
              <a:buFontTx/>
              <a:buNone/>
              <a:tabLst/>
              <a:defRPr/>
            </a:pPr>
            <a:r>
              <a:rPr kumimoji="0" lang="en-US" sz="4000" b="0" i="0" u="none" strike="noStrike" kern="0" cap="none" spc="0" normalizeH="0" baseline="0" noProof="0" dirty="0">
                <a:ln>
                  <a:noFill/>
                </a:ln>
                <a:solidFill>
                  <a:srgbClr val="FFA600"/>
                </a:solidFill>
                <a:effectLst/>
                <a:uLnTx/>
                <a:uFill>
                  <a:solidFill>
                    <a:srgbClr val="FF9400"/>
                  </a:solidFill>
                </a:uFill>
                <a:latin typeface="+mn-lt"/>
                <a:ea typeface="+mn-ea"/>
                <a:cs typeface="+mn-cs"/>
                <a:sym typeface="Helvetica"/>
              </a:rPr>
              <a:t>Agenda</a:t>
            </a:r>
          </a:p>
        </p:txBody>
      </p:sp>
      <p:sp>
        <p:nvSpPr>
          <p:cNvPr id="777" name="Goal: To understand how the range of affordable housing requirements that are commonly implemented as part of local land use planning."/>
          <p:cNvSpPr txBox="1">
            <a:spLocks noGrp="1"/>
          </p:cNvSpPr>
          <p:nvPr>
            <p:ph type="body" idx="22"/>
          </p:nvPr>
        </p:nvSpPr>
        <p:spPr>
          <a:xfrm>
            <a:off x="941878" y="3141813"/>
            <a:ext cx="4923127" cy="41021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defTabSz="584200">
              <a:lnSpc>
                <a:spcPct val="100000"/>
              </a:lnSpc>
              <a:spcBef>
                <a:spcPts val="0"/>
              </a:spcBef>
              <a:buSzTx/>
              <a:buNone/>
              <a:defRPr sz="3200" i="1">
                <a:solidFill>
                  <a:srgbClr val="53585F"/>
                </a:solidFill>
                <a:latin typeface="+mn-lt"/>
                <a:ea typeface="+mn-ea"/>
                <a:cs typeface="+mn-cs"/>
                <a:sym typeface="Helvetica"/>
              </a:defRPr>
            </a:lvl1pPr>
          </a:lstStyle>
          <a:p>
            <a:r>
              <a:rPr dirty="0"/>
              <a:t>Goal: To help staff prepare for the process of communicating the complexities of inclusionary housing policies with the public and elected officials.</a:t>
            </a:r>
          </a:p>
        </p:txBody>
      </p:sp>
      <p:sp>
        <p:nvSpPr>
          <p:cNvPr id="776" name="Introductions (5 min)…"/>
          <p:cNvSpPr txBox="1">
            <a:spLocks noGrp="1"/>
          </p:cNvSpPr>
          <p:nvPr>
            <p:ph type="body" idx="21"/>
          </p:nvPr>
        </p:nvSpPr>
        <p:spPr>
          <a:xfrm>
            <a:off x="6812115" y="1460922"/>
            <a:ext cx="9078071" cy="67640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28600" indent="-228600" defTabSz="584200">
              <a:lnSpc>
                <a:spcPct val="140000"/>
              </a:lnSpc>
              <a:spcBef>
                <a:spcPts val="0"/>
              </a:spcBef>
              <a:buClrTx/>
              <a:buSzPct val="100000"/>
              <a:defRPr sz="3600">
                <a:solidFill>
                  <a:srgbClr val="000000"/>
                </a:solidFill>
                <a:latin typeface="Helvetica Light"/>
                <a:ea typeface="Helvetica Light"/>
                <a:cs typeface="Helvetica Light"/>
                <a:sym typeface="Helvetica Light"/>
              </a:defRPr>
            </a:pPr>
            <a:r>
              <a:rPr dirty="0"/>
              <a:t> Introduction</a:t>
            </a:r>
          </a:p>
          <a:p>
            <a:pPr marL="228600" indent="-228600" defTabSz="584200">
              <a:lnSpc>
                <a:spcPct val="140000"/>
              </a:lnSpc>
              <a:spcBef>
                <a:spcPts val="0"/>
              </a:spcBef>
              <a:buClrTx/>
              <a:buSzPct val="100000"/>
              <a:defRPr sz="3600">
                <a:solidFill>
                  <a:srgbClr val="000000"/>
                </a:solidFill>
                <a:latin typeface="Helvetica Light"/>
                <a:ea typeface="Helvetica Light"/>
                <a:cs typeface="Helvetica Light"/>
                <a:sym typeface="Helvetica Light"/>
              </a:defRPr>
            </a:pPr>
            <a:r>
              <a:rPr dirty="0"/>
              <a:t> Overview of Public Process</a:t>
            </a:r>
          </a:p>
          <a:p>
            <a:pPr marL="228600" indent="-228600" defTabSz="584200">
              <a:lnSpc>
                <a:spcPct val="140000"/>
              </a:lnSpc>
              <a:spcBef>
                <a:spcPts val="0"/>
              </a:spcBef>
              <a:buClrTx/>
              <a:buSzPct val="100000"/>
              <a:defRPr sz="3600">
                <a:solidFill>
                  <a:srgbClr val="000000"/>
                </a:solidFill>
                <a:latin typeface="Helvetica Light"/>
                <a:ea typeface="Helvetica Light"/>
                <a:cs typeface="Helvetica Light"/>
                <a:sym typeface="Helvetica Light"/>
              </a:defRPr>
            </a:pPr>
            <a:r>
              <a:rPr dirty="0"/>
              <a:t> Exercise: Communicating with the </a:t>
            </a:r>
            <a:r>
              <a:rPr lang="en-US" dirty="0"/>
              <a:t>P</a:t>
            </a:r>
            <a:r>
              <a:rPr dirty="0"/>
              <a:t>ublic on </a:t>
            </a:r>
            <a:r>
              <a:rPr lang="en-US" dirty="0"/>
              <a:t>C</a:t>
            </a:r>
            <a:r>
              <a:rPr dirty="0"/>
              <a:t>hallenging </a:t>
            </a:r>
            <a:r>
              <a:rPr lang="en-US" dirty="0"/>
              <a:t>I</a:t>
            </a:r>
            <a:r>
              <a:rPr dirty="0"/>
              <a:t>ssues</a:t>
            </a:r>
          </a:p>
          <a:p>
            <a:pPr marL="228600" indent="-228600" defTabSz="584200">
              <a:lnSpc>
                <a:spcPct val="140000"/>
              </a:lnSpc>
              <a:spcBef>
                <a:spcPts val="0"/>
              </a:spcBef>
              <a:buClrTx/>
              <a:buSzPct val="100000"/>
              <a:defRPr sz="3600">
                <a:solidFill>
                  <a:srgbClr val="000000"/>
                </a:solidFill>
                <a:latin typeface="Helvetica Light"/>
                <a:ea typeface="Helvetica Light"/>
                <a:cs typeface="Helvetica Light"/>
                <a:sym typeface="Helvetica Light"/>
              </a:defRPr>
            </a:pPr>
            <a:r>
              <a:rPr dirty="0"/>
              <a:t> Presentation Template</a:t>
            </a:r>
          </a:p>
          <a:p>
            <a:pPr marL="228600" indent="-228600" defTabSz="584200">
              <a:lnSpc>
                <a:spcPct val="140000"/>
              </a:lnSpc>
              <a:spcBef>
                <a:spcPts val="0"/>
              </a:spcBef>
              <a:buClrTx/>
              <a:buSzPct val="100000"/>
              <a:defRPr sz="3600">
                <a:solidFill>
                  <a:srgbClr val="000000"/>
                </a:solidFill>
                <a:latin typeface="Helvetica Light"/>
                <a:ea typeface="Helvetica Light"/>
                <a:cs typeface="Helvetica Light"/>
                <a:sym typeface="Helvetica Light"/>
              </a:defRPr>
            </a:pPr>
            <a:r>
              <a:rPr dirty="0"/>
              <a:t> Closing and Evaluation</a:t>
            </a:r>
          </a:p>
        </p:txBody>
      </p:sp>
      <p:pic>
        <p:nvPicPr>
          <p:cNvPr id="774" name="Image">
            <a:extLst>
              <a:ext uri="{C183D7F6-B498-43B3-948B-1728B52AA6E4}">
                <adec:decorative xmlns:adec="http://schemas.microsoft.com/office/drawing/2017/decorative" val="1"/>
              </a:ext>
            </a:extLst>
          </p:cNvPr>
          <p:cNvPicPr>
            <a:picLocks noChangeAspect="1"/>
          </p:cNvPicPr>
          <p:nvPr/>
        </p:nvPicPr>
        <p:blipFill>
          <a:blip r:embed="rId2">
            <a:alphaModFix amt="13605"/>
          </a:blip>
          <a:stretch>
            <a:fillRect/>
          </a:stretch>
        </p:blipFill>
        <p:spPr>
          <a:xfrm>
            <a:off x="-239434" y="-1279785"/>
            <a:ext cx="16749316" cy="12561986"/>
          </a:xfrm>
          <a:prstGeom prst="rect">
            <a:avLst/>
          </a:prstGeom>
          <a:ln w="12700">
            <a:miter lim="400000"/>
          </a:ln>
        </p:spPr>
      </p:pic>
      <p:grpSp>
        <p:nvGrpSpPr>
          <p:cNvPr id="780" name="Please introduce yourself by typing your name and jurisdiction into the chat">
            <a:extLst>
              <a:ext uri="{C183D7F6-B498-43B3-948B-1728B52AA6E4}">
                <adec:decorative xmlns:adec="http://schemas.microsoft.com/office/drawing/2017/decorative" val="1"/>
              </a:ext>
            </a:extLst>
          </p:cNvPr>
          <p:cNvGrpSpPr/>
          <p:nvPr/>
        </p:nvGrpSpPr>
        <p:grpSpPr>
          <a:xfrm>
            <a:off x="-239434" y="7339120"/>
            <a:ext cx="6343870" cy="1367618"/>
            <a:chOff x="0" y="0"/>
            <a:chExt cx="6343868" cy="1367617"/>
          </a:xfrm>
        </p:grpSpPr>
        <p:sp>
          <p:nvSpPr>
            <p:cNvPr id="778" name="Rectangle">
              <a:extLst>
                <a:ext uri="{C183D7F6-B498-43B3-948B-1728B52AA6E4}">
                  <adec:decorative xmlns:adec="http://schemas.microsoft.com/office/drawing/2017/decorative" val="1"/>
                </a:ext>
              </a:extLst>
            </p:cNvPr>
            <p:cNvSpPr/>
            <p:nvPr/>
          </p:nvSpPr>
          <p:spPr>
            <a:xfrm>
              <a:off x="0" y="-1"/>
              <a:ext cx="6343869" cy="1367619"/>
            </a:xfrm>
            <a:prstGeom prst="rect">
              <a:avLst/>
            </a:prstGeom>
            <a:solidFill>
              <a:schemeClr val="accent3"/>
            </a:solidFill>
            <a:ln w="12700" cap="flat">
              <a:noFill/>
              <a:miter lim="400000"/>
            </a:ln>
            <a:effectLst/>
          </p:spPr>
          <p:txBody>
            <a:bodyPr wrap="square" lIns="50800" tIns="50800" rIns="50800" bIns="50800" numCol="1" anchor="ctr">
              <a:noAutofit/>
            </a:bodyPr>
            <a:lstStyle/>
            <a:p>
              <a:pPr marR="889000" indent="228600" defTabSz="12700">
                <a:lnSpc>
                  <a:spcPct val="90000"/>
                </a:lnSpc>
                <a:spcBef>
                  <a:spcPts val="1600"/>
                </a:spcBef>
                <a:defRPr sz="2500" i="1">
                  <a:solidFill>
                    <a:srgbClr val="11233A"/>
                  </a:solidFill>
                  <a:latin typeface="+mn-lt"/>
                  <a:ea typeface="+mn-ea"/>
                  <a:cs typeface="+mn-cs"/>
                  <a:sym typeface="Helvetica"/>
                </a:defRPr>
              </a:pPr>
              <a:endParaRPr/>
            </a:p>
          </p:txBody>
        </p:sp>
        <p:sp>
          <p:nvSpPr>
            <p:cNvPr id="779" name="Please introduce yourself by typing your name and jurisdiction into the chat">
              <a:extLst>
                <a:ext uri="{C183D7F6-B498-43B3-948B-1728B52AA6E4}">
                  <adec:decorative xmlns:adec="http://schemas.microsoft.com/office/drawing/2017/decorative" val="1"/>
                </a:ext>
              </a:extLst>
            </p:cNvPr>
            <p:cNvSpPr txBox="1"/>
            <p:nvPr/>
          </p:nvSpPr>
          <p:spPr>
            <a:xfrm>
              <a:off x="0" y="-1"/>
              <a:ext cx="6343869" cy="13676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39700" tIns="139700" rIns="139700" bIns="139700" numCol="1" anchor="ctr">
              <a:normAutofit/>
            </a:bodyPr>
            <a:lstStyle/>
            <a:p>
              <a:pPr marR="889000" lvl="1" indent="482600" defTabSz="12700">
                <a:lnSpc>
                  <a:spcPct val="90000"/>
                </a:lnSpc>
                <a:spcBef>
                  <a:spcPts val="1600"/>
                </a:spcBef>
                <a:defRPr sz="2500" i="1">
                  <a:solidFill>
                    <a:srgbClr val="11233A"/>
                  </a:solidFill>
                  <a:latin typeface="+mn-lt"/>
                  <a:ea typeface="+mn-ea"/>
                  <a:cs typeface="+mn-cs"/>
                  <a:sym typeface="Helvetica"/>
                </a:defRPr>
              </a:pPr>
              <a:r>
                <a:rPr dirty="0"/>
                <a:t>Please introduce yourself by typing your name and jurisdiction into the chat</a:t>
              </a: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Example Process"/>
          <p:cNvSpPr txBox="1">
            <a:spLocks noGrp="1"/>
          </p:cNvSpPr>
          <p:nvPr>
            <p:ph type="title" idx="4294967295"/>
          </p:nvPr>
        </p:nvSpPr>
        <p:spPr>
          <a:xfrm>
            <a:off x="0" y="823707"/>
            <a:ext cx="6693408" cy="740664"/>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0000"/>
          </a:bodyPr>
          <a:lstStyle>
            <a:lvl1pPr marL="0" marR="254000" indent="254000" algn="r" defTabSz="1219200">
              <a:spcBef>
                <a:spcPts val="3100"/>
              </a:spcBef>
              <a:buClr>
                <a:srgbClr val="535353"/>
              </a:buClr>
              <a:buSzTx/>
              <a:buFontTx/>
              <a:buNone/>
              <a:defRPr sz="3200" b="1">
                <a:solidFill>
                  <a:srgbClr val="0A243C"/>
                </a:solidFill>
                <a:uFill>
                  <a:solidFill>
                    <a:srgbClr val="5B88A5"/>
                  </a:solidFill>
                </a:uFill>
                <a:latin typeface="+mn-lt"/>
                <a:ea typeface="+mn-ea"/>
                <a:cs typeface="+mn-cs"/>
                <a:sym typeface="Helvetica"/>
              </a:defRPr>
            </a:lvl1pPr>
          </a:lstStyle>
          <a:p>
            <a:pPr marL="0" marR="254000" lvl="0" indent="254000" algn="l" defTabSz="1219200" eaLnBrk="1" fontAlgn="auto" latinLnBrk="0" hangingPunct="1">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rgbClr val="0A243C"/>
                </a:solidFill>
                <a:effectLst/>
                <a:uLnTx/>
                <a:uFill>
                  <a:solidFill>
                    <a:srgbClr val="5B88A5"/>
                  </a:solidFill>
                </a:uFill>
                <a:latin typeface="+mn-lt"/>
                <a:ea typeface="+mn-ea"/>
                <a:cs typeface="+mn-cs"/>
                <a:sym typeface="Helvetica"/>
              </a:rPr>
              <a:t>Example Process</a:t>
            </a:r>
          </a:p>
        </p:txBody>
      </p:sp>
      <p:grpSp>
        <p:nvGrpSpPr>
          <p:cNvPr id="2" name="Group 1" descr="Chart detailing the Ordinance Approval Process. &#10;&#10;City Council hosts a study session which then leads to a feasibility study and stakeholder convenings. Once these processes are completed, a draft ordinance is created. &#10;&#10;The local Planning Commission reviews the ordinance and once approved, is passed to City Council. They provide one final review and approve the ordinance. ">
            <a:extLst>
              <a:ext uri="{FF2B5EF4-FFF2-40B4-BE49-F238E27FC236}">
                <a16:creationId xmlns:a16="http://schemas.microsoft.com/office/drawing/2014/main" id="{82B919FE-86DC-2E9B-5957-8504E3E4E577}"/>
              </a:ext>
            </a:extLst>
          </p:cNvPr>
          <p:cNvGrpSpPr/>
          <p:nvPr/>
        </p:nvGrpSpPr>
        <p:grpSpPr>
          <a:xfrm>
            <a:off x="767856" y="349328"/>
            <a:ext cx="15164038" cy="7429924"/>
            <a:chOff x="767856" y="349328"/>
            <a:chExt cx="15164038" cy="7429924"/>
          </a:xfrm>
        </p:grpSpPr>
        <p:pic>
          <p:nvPicPr>
            <p:cNvPr id="787" name="Image" descr="Image"/>
            <p:cNvPicPr>
              <a:picLocks noChangeAspect="1"/>
            </p:cNvPicPr>
            <p:nvPr/>
          </p:nvPicPr>
          <p:blipFill>
            <a:blip r:embed="rId3"/>
            <a:stretch>
              <a:fillRect/>
            </a:stretch>
          </p:blipFill>
          <p:spPr>
            <a:xfrm>
              <a:off x="14368534" y="3458514"/>
              <a:ext cx="1230245" cy="1230245"/>
            </a:xfrm>
            <a:prstGeom prst="rect">
              <a:avLst/>
            </a:prstGeom>
            <a:ln w="12700">
              <a:miter lim="400000"/>
            </a:ln>
          </p:spPr>
        </p:pic>
        <p:sp>
          <p:nvSpPr>
            <p:cNvPr id="803" name="Connection Line" descr="Illustration of process for housing ordinance to be approved.&#10;&#10;Initial Council Study Session leads to feasibility study and stakeholder convening. Following stakeholder convening, a draft ordinance is written. The draft ordinance is reviewed and approved by planning commission which then goes to the City Council for a vote. After the City Council approves, the ordinance is signed and approved to be implemented. "/>
            <p:cNvSpPr/>
            <p:nvPr/>
          </p:nvSpPr>
          <p:spPr>
            <a:xfrm>
              <a:off x="10084377" y="2884280"/>
              <a:ext cx="4052520" cy="1423891"/>
            </a:xfrm>
            <a:custGeom>
              <a:avLst/>
              <a:gdLst/>
              <a:ahLst/>
              <a:cxnLst>
                <a:cxn ang="0">
                  <a:pos x="wd2" y="hd2"/>
                </a:cxn>
                <a:cxn ang="5400000">
                  <a:pos x="wd2" y="hd2"/>
                </a:cxn>
                <a:cxn ang="10800000">
                  <a:pos x="wd2" y="hd2"/>
                </a:cxn>
                <a:cxn ang="16200000">
                  <a:pos x="wd2" y="hd2"/>
                </a:cxn>
              </a:cxnLst>
              <a:rect l="0" t="0" r="r" b="b"/>
              <a:pathLst>
                <a:path w="21600" h="19720" extrusionOk="0">
                  <a:moveTo>
                    <a:pt x="0" y="474"/>
                  </a:moveTo>
                  <a:cubicBezTo>
                    <a:pt x="8741" y="-1880"/>
                    <a:pt x="15941" y="4535"/>
                    <a:pt x="21600" y="19720"/>
                  </a:cubicBezTo>
                </a:path>
              </a:pathLst>
            </a:custGeom>
            <a:ln w="381000">
              <a:solidFill>
                <a:schemeClr val="accent1"/>
              </a:solidFill>
              <a:tailEnd type="stealth"/>
            </a:ln>
          </p:spPr>
          <p:txBody>
            <a:bodyPr/>
            <a:lstStyle/>
            <a:p>
              <a:endParaRPr/>
            </a:p>
          </p:txBody>
        </p:sp>
        <p:sp>
          <p:nvSpPr>
            <p:cNvPr id="789" name="Ordinance Approval"/>
            <p:cNvSpPr txBox="1"/>
            <p:nvPr/>
          </p:nvSpPr>
          <p:spPr>
            <a:xfrm>
              <a:off x="14035419" y="4872685"/>
              <a:ext cx="1896475"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b="1"/>
              </a:lvl1pPr>
            </a:lstStyle>
            <a:p>
              <a:r>
                <a:t>Ordinance Approval</a:t>
              </a:r>
            </a:p>
          </p:txBody>
        </p:sp>
        <p:sp>
          <p:nvSpPr>
            <p:cNvPr id="790" name="(Council Discussion)"/>
            <p:cNvSpPr txBox="1"/>
            <p:nvPr/>
          </p:nvSpPr>
          <p:spPr>
            <a:xfrm>
              <a:off x="11598254" y="5501173"/>
              <a:ext cx="2073273"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b="1"/>
              </a:lvl1pPr>
            </a:lstStyle>
            <a:p>
              <a:r>
                <a:t>(Council Discussion)</a:t>
              </a:r>
            </a:p>
          </p:txBody>
        </p:sp>
        <p:sp>
          <p:nvSpPr>
            <p:cNvPr id="791" name="Planning Commission"/>
            <p:cNvSpPr txBox="1"/>
            <p:nvPr/>
          </p:nvSpPr>
          <p:spPr>
            <a:xfrm>
              <a:off x="10147419" y="1774112"/>
              <a:ext cx="2202663"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b="1"/>
              </a:lvl1pPr>
            </a:lstStyle>
            <a:p>
              <a:r>
                <a:rPr dirty="0"/>
                <a:t>Planning Commission</a:t>
              </a:r>
            </a:p>
          </p:txBody>
        </p:sp>
        <p:pic>
          <p:nvPicPr>
            <p:cNvPr id="792" name="Image" descr="Image"/>
            <p:cNvPicPr>
              <a:picLocks noChangeAspect="1"/>
            </p:cNvPicPr>
            <p:nvPr/>
          </p:nvPicPr>
          <p:blipFill>
            <a:blip r:embed="rId3">
              <a:alphaModFix amt="48198"/>
            </a:blip>
            <a:stretch>
              <a:fillRect/>
            </a:stretch>
          </p:blipFill>
          <p:spPr>
            <a:xfrm>
              <a:off x="12019768" y="4244197"/>
              <a:ext cx="1230245" cy="1230244"/>
            </a:xfrm>
            <a:prstGeom prst="rect">
              <a:avLst/>
            </a:prstGeom>
            <a:ln w="12700">
              <a:miter lim="400000"/>
            </a:ln>
          </p:spPr>
        </p:pic>
        <p:sp>
          <p:nvSpPr>
            <p:cNvPr id="793" name="Initial Council Study Session"/>
            <p:cNvSpPr txBox="1"/>
            <p:nvPr/>
          </p:nvSpPr>
          <p:spPr>
            <a:xfrm>
              <a:off x="767856" y="6966451"/>
              <a:ext cx="2434439"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b="1"/>
              </a:lvl1pPr>
            </a:lstStyle>
            <a:p>
              <a:r>
                <a:t>Initial Council Study Session</a:t>
              </a:r>
            </a:p>
          </p:txBody>
        </p:sp>
        <p:pic>
          <p:nvPicPr>
            <p:cNvPr id="794" name="Image" descr="Image"/>
            <p:cNvPicPr>
              <a:picLocks noChangeAspect="1"/>
            </p:cNvPicPr>
            <p:nvPr/>
          </p:nvPicPr>
          <p:blipFill>
            <a:blip r:embed="rId3"/>
            <a:stretch>
              <a:fillRect/>
            </a:stretch>
          </p:blipFill>
          <p:spPr>
            <a:xfrm>
              <a:off x="1369953" y="5604568"/>
              <a:ext cx="1230245" cy="1230244"/>
            </a:xfrm>
            <a:prstGeom prst="rect">
              <a:avLst/>
            </a:prstGeom>
            <a:ln w="12700">
              <a:miter lim="400000"/>
            </a:ln>
          </p:spPr>
        </p:pic>
        <p:sp>
          <p:nvSpPr>
            <p:cNvPr id="795" name="Stakeholder Convening(s)"/>
            <p:cNvSpPr txBox="1"/>
            <p:nvPr/>
          </p:nvSpPr>
          <p:spPr>
            <a:xfrm>
              <a:off x="3925395" y="5995096"/>
              <a:ext cx="2202663"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b="1"/>
              </a:lvl1pPr>
            </a:lstStyle>
            <a:p>
              <a:r>
                <a:t>Stakeholder Convening(s)</a:t>
              </a:r>
            </a:p>
          </p:txBody>
        </p:sp>
        <p:sp>
          <p:nvSpPr>
            <p:cNvPr id="804" name="Connection Line"/>
            <p:cNvSpPr/>
            <p:nvPr/>
          </p:nvSpPr>
          <p:spPr>
            <a:xfrm>
              <a:off x="2513386" y="3183844"/>
              <a:ext cx="5696636" cy="255957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2760" y="8848"/>
                    <a:pt x="9960" y="1648"/>
                    <a:pt x="21600" y="0"/>
                  </a:cubicBezTo>
                </a:path>
              </a:pathLst>
            </a:custGeom>
            <a:ln w="381000">
              <a:solidFill>
                <a:schemeClr val="accent1"/>
              </a:solidFill>
              <a:tailEnd type="stealth"/>
            </a:ln>
          </p:spPr>
          <p:txBody>
            <a:bodyPr/>
            <a:lstStyle/>
            <a:p>
              <a:endParaRPr/>
            </a:p>
          </p:txBody>
        </p:sp>
        <p:pic>
          <p:nvPicPr>
            <p:cNvPr id="797" name="Image" descr="Image"/>
            <p:cNvPicPr>
              <a:picLocks noChangeAspect="1"/>
            </p:cNvPicPr>
            <p:nvPr/>
          </p:nvPicPr>
          <p:blipFill>
            <a:blip r:embed="rId4"/>
            <a:stretch>
              <a:fillRect/>
            </a:stretch>
          </p:blipFill>
          <p:spPr>
            <a:xfrm>
              <a:off x="1800535" y="2546217"/>
              <a:ext cx="1168323" cy="1168323"/>
            </a:xfrm>
            <a:prstGeom prst="rect">
              <a:avLst/>
            </a:prstGeom>
            <a:ln w="12700">
              <a:miter lim="400000"/>
            </a:ln>
          </p:spPr>
        </p:pic>
        <p:sp>
          <p:nvSpPr>
            <p:cNvPr id="798" name="Feasibility Study"/>
            <p:cNvSpPr txBox="1"/>
            <p:nvPr/>
          </p:nvSpPr>
          <p:spPr>
            <a:xfrm>
              <a:off x="1283404" y="3860909"/>
              <a:ext cx="2202663"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b="1"/>
              </a:lvl1pPr>
            </a:lstStyle>
            <a:p>
              <a:r>
                <a:t>Feasibility Study</a:t>
              </a:r>
            </a:p>
          </p:txBody>
        </p:sp>
        <p:sp>
          <p:nvSpPr>
            <p:cNvPr id="799" name="Draft Ordinance"/>
            <p:cNvSpPr txBox="1"/>
            <p:nvPr/>
          </p:nvSpPr>
          <p:spPr>
            <a:xfrm>
              <a:off x="7897516" y="3667236"/>
              <a:ext cx="2202664"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b="1"/>
              </a:lvl1pPr>
            </a:lstStyle>
            <a:p>
              <a:r>
                <a:t>Draft Ordinance</a:t>
              </a:r>
            </a:p>
          </p:txBody>
        </p:sp>
        <p:pic>
          <p:nvPicPr>
            <p:cNvPr id="800" name="Image" descr="Image"/>
            <p:cNvPicPr>
              <a:picLocks noChangeAspect="1"/>
            </p:cNvPicPr>
            <p:nvPr/>
          </p:nvPicPr>
          <p:blipFill>
            <a:blip r:embed="rId5"/>
            <a:stretch>
              <a:fillRect/>
            </a:stretch>
          </p:blipFill>
          <p:spPr>
            <a:xfrm>
              <a:off x="8508121" y="2177609"/>
              <a:ext cx="1341200" cy="1341200"/>
            </a:xfrm>
            <a:prstGeom prst="rect">
              <a:avLst/>
            </a:prstGeom>
            <a:ln w="12700">
              <a:miter lim="400000"/>
            </a:ln>
          </p:spPr>
        </p:pic>
        <p:pic>
          <p:nvPicPr>
            <p:cNvPr id="801" name="Image" descr="Image"/>
            <p:cNvPicPr>
              <a:picLocks noChangeAspect="1"/>
            </p:cNvPicPr>
            <p:nvPr/>
          </p:nvPicPr>
          <p:blipFill>
            <a:blip r:embed="rId6"/>
            <a:stretch>
              <a:fillRect/>
            </a:stretch>
          </p:blipFill>
          <p:spPr>
            <a:xfrm>
              <a:off x="4356126" y="4608485"/>
              <a:ext cx="1341201" cy="1341200"/>
            </a:xfrm>
            <a:prstGeom prst="rect">
              <a:avLst/>
            </a:prstGeom>
            <a:ln w="12700">
              <a:miter lim="400000"/>
            </a:ln>
          </p:spPr>
        </p:pic>
        <p:pic>
          <p:nvPicPr>
            <p:cNvPr id="802" name="Image" descr="Image"/>
            <p:cNvPicPr>
              <a:picLocks noChangeAspect="1"/>
            </p:cNvPicPr>
            <p:nvPr/>
          </p:nvPicPr>
          <p:blipFill>
            <a:blip r:embed="rId7"/>
            <a:stretch>
              <a:fillRect/>
            </a:stretch>
          </p:blipFill>
          <p:spPr>
            <a:xfrm>
              <a:off x="10513441" y="349328"/>
              <a:ext cx="1470619" cy="1470619"/>
            </a:xfrm>
            <a:prstGeom prst="rect">
              <a:avLst/>
            </a:prstGeom>
            <a:ln w="12700">
              <a:miter lim="400000"/>
            </a:ln>
          </p:spPr>
        </p:pic>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Example Study Session Outline"/>
          <p:cNvSpPr txBox="1">
            <a:spLocks noGrp="1"/>
          </p:cNvSpPr>
          <p:nvPr>
            <p:ph type="title" idx="4294967295"/>
          </p:nvPr>
        </p:nvSpPr>
        <p:spPr>
          <a:xfrm>
            <a:off x="0" y="878757"/>
            <a:ext cx="6693408" cy="736603"/>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0000"/>
          </a:bodyPr>
          <a:lstStyle>
            <a:lvl1pPr marR="254000" indent="254000" algn="r" defTabSz="1219200">
              <a:spcBef>
                <a:spcPts val="3100"/>
              </a:spcBef>
              <a:buClr>
                <a:srgbClr val="535353"/>
              </a:buClr>
              <a:defRPr sz="3200" b="1">
                <a:solidFill>
                  <a:srgbClr val="0A243C"/>
                </a:solidFill>
                <a:uFill>
                  <a:solidFill>
                    <a:srgbClr val="5B88A5"/>
                  </a:solidFill>
                </a:uFill>
                <a:latin typeface="+mn-lt"/>
                <a:ea typeface="+mn-ea"/>
                <a:cs typeface="+mn-cs"/>
                <a:sym typeface="Helvetica"/>
              </a:defRPr>
            </a:lvl1pPr>
          </a:lstStyle>
          <a:p>
            <a:pPr marL="0" marR="254000" lvl="0" indent="254000" algn="l" defTabSz="1219200" rtl="0" eaLnBrk="1" fontAlgn="auto" latinLnBrk="0" hangingPunct="0">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rgbClr val="0A243C"/>
                </a:solidFill>
                <a:effectLst/>
                <a:uLnTx/>
                <a:uFill>
                  <a:solidFill>
                    <a:srgbClr val="5B88A5"/>
                  </a:solidFill>
                </a:uFill>
                <a:latin typeface="+mn-lt"/>
                <a:ea typeface="+mn-ea"/>
                <a:cs typeface="+mn-cs"/>
                <a:sym typeface="Helvetica"/>
              </a:rPr>
              <a:t>Example Study Session Outline</a:t>
            </a:r>
          </a:p>
        </p:txBody>
      </p:sp>
      <p:sp>
        <p:nvSpPr>
          <p:cNvPr id="808" name="What is Inclusionary Housing?…"/>
          <p:cNvSpPr txBox="1">
            <a:spLocks noGrp="1"/>
          </p:cNvSpPr>
          <p:nvPr>
            <p:ph type="body" sz="half" idx="1"/>
          </p:nvPr>
        </p:nvSpPr>
        <p:spPr>
          <a:xfrm>
            <a:off x="812800" y="2133600"/>
            <a:ext cx="6619739" cy="6034618"/>
          </a:xfrm>
          <a:prstGeom prst="rect">
            <a:avLst/>
          </a:prstGeom>
        </p:spPr>
        <p:txBody>
          <a:bodyPr/>
          <a:lstStyle/>
          <a:p>
            <a:pPr marL="440870" indent="-440870" defTabSz="587828">
              <a:spcBef>
                <a:spcPts val="600"/>
              </a:spcBef>
              <a:defRPr sz="2916"/>
            </a:pPr>
            <a:r>
              <a:t>What is Inclusionary Housing?</a:t>
            </a:r>
          </a:p>
          <a:p>
            <a:pPr marL="440870" indent="-440870" defTabSz="587828">
              <a:spcBef>
                <a:spcPts val="600"/>
              </a:spcBef>
              <a:defRPr sz="2916">
                <a:solidFill>
                  <a:srgbClr val="A7A7A7"/>
                </a:solidFill>
              </a:defRPr>
            </a:pPr>
            <a:r>
              <a:t>(Why are we updating our ordinance?)</a:t>
            </a:r>
          </a:p>
          <a:p>
            <a:pPr marL="440870" indent="-440870" defTabSz="587828">
              <a:spcBef>
                <a:spcPts val="600"/>
              </a:spcBef>
              <a:defRPr sz="2916">
                <a:solidFill>
                  <a:srgbClr val="A7A7A7"/>
                </a:solidFill>
              </a:defRPr>
            </a:pPr>
            <a:r>
              <a:t>(Results to date from our program)</a:t>
            </a:r>
          </a:p>
          <a:p>
            <a:pPr marL="440870" indent="-440870" defTabSz="587828">
              <a:spcBef>
                <a:spcPts val="600"/>
              </a:spcBef>
              <a:defRPr sz="2916"/>
            </a:pPr>
            <a:r>
              <a:t>What counts as ‘affordable?’</a:t>
            </a:r>
          </a:p>
          <a:p>
            <a:pPr marL="440870" indent="-440870" defTabSz="587828">
              <a:spcBef>
                <a:spcPts val="600"/>
              </a:spcBef>
              <a:defRPr sz="2916"/>
            </a:pPr>
            <a:r>
              <a:t>Housing Needs</a:t>
            </a:r>
          </a:p>
          <a:p>
            <a:pPr marL="918481" lvl="1" indent="-330653" defTabSz="587828">
              <a:spcBef>
                <a:spcPts val="600"/>
              </a:spcBef>
              <a:defRPr sz="2916"/>
            </a:pPr>
            <a:r>
              <a:t> RHNA/Housing Element</a:t>
            </a:r>
          </a:p>
          <a:p>
            <a:pPr marL="440870" indent="-440870" defTabSz="587828">
              <a:spcBef>
                <a:spcPts val="600"/>
              </a:spcBef>
              <a:defRPr sz="2916"/>
            </a:pPr>
            <a:r>
              <a:t>Understanding the Economics</a:t>
            </a:r>
          </a:p>
          <a:p>
            <a:pPr marL="918481" lvl="1" indent="-330653" defTabSz="587828">
              <a:spcBef>
                <a:spcPts val="600"/>
              </a:spcBef>
              <a:defRPr sz="2916"/>
            </a:pPr>
            <a:r>
              <a:t>Feasibility Studies</a:t>
            </a:r>
          </a:p>
          <a:p>
            <a:pPr marL="440870" indent="-440870" defTabSz="587828">
              <a:spcBef>
                <a:spcPts val="600"/>
              </a:spcBef>
              <a:defRPr sz="2916"/>
            </a:pPr>
            <a:r>
              <a:t>What do other jurisdictions do?</a:t>
            </a:r>
          </a:p>
        </p:txBody>
      </p:sp>
      <p:sp>
        <p:nvSpPr>
          <p:cNvPr id="809" name="Key Policy Elements…"/>
          <p:cNvSpPr txBox="1"/>
          <p:nvPr/>
        </p:nvSpPr>
        <p:spPr>
          <a:xfrm>
            <a:off x="7954837" y="2133600"/>
            <a:ext cx="6619739" cy="6034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571" tIns="72571" rIns="72571" bIns="72571">
            <a:normAutofit/>
          </a:bodyPr>
          <a:lstStyle/>
          <a:p>
            <a:pPr marL="419099" indent="-419099" defTabSz="558799">
              <a:spcBef>
                <a:spcPts val="600"/>
              </a:spcBef>
              <a:buSzPct val="100000"/>
              <a:buFont typeface="Arial"/>
              <a:buChar char="•"/>
              <a:defRPr sz="2772">
                <a:latin typeface="Avenir Book"/>
                <a:ea typeface="Avenir Book"/>
                <a:cs typeface="Avenir Book"/>
                <a:sym typeface="Avenir Book"/>
              </a:defRPr>
            </a:pPr>
            <a:r>
              <a:t>Key Policy Elements</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On site Requirement</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Compliance Alternatives </a:t>
            </a:r>
          </a:p>
          <a:p>
            <a:pPr marL="1431923" lvl="2" indent="-314324" defTabSz="558799">
              <a:spcBef>
                <a:spcPts val="600"/>
              </a:spcBef>
              <a:buSzPct val="100000"/>
              <a:buFont typeface="Arial"/>
              <a:buChar char="–"/>
              <a:defRPr sz="2772">
                <a:latin typeface="Avenir Book"/>
                <a:ea typeface="Avenir Book"/>
                <a:cs typeface="Avenir Book"/>
                <a:sym typeface="Avenir Book"/>
              </a:defRPr>
            </a:pPr>
            <a:r>
              <a:t>fee in lieu</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Incentives (Including State Bonus)</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Term of Affordability</a:t>
            </a:r>
          </a:p>
          <a:p>
            <a:pPr marL="873124" lvl="1" indent="-314324" defTabSz="558799">
              <a:spcBef>
                <a:spcPts val="600"/>
              </a:spcBef>
              <a:buSzPct val="100000"/>
              <a:buFont typeface="Arial"/>
              <a:buChar char="–"/>
              <a:defRPr sz="2772">
                <a:latin typeface="Avenir Book"/>
                <a:ea typeface="Avenir Book"/>
                <a:cs typeface="Avenir Book"/>
                <a:sym typeface="Avenir Book"/>
              </a:defRPr>
            </a:pPr>
            <a:r>
              <a:t> Monitoring/Stewardship</a:t>
            </a:r>
          </a:p>
          <a:p>
            <a:pPr marL="419099" indent="-419099" defTabSz="558799">
              <a:spcBef>
                <a:spcPts val="600"/>
              </a:spcBef>
              <a:buSzPct val="100000"/>
              <a:buFont typeface="Arial"/>
              <a:buChar char="•"/>
              <a:defRPr sz="2772">
                <a:latin typeface="Avenir Book"/>
                <a:ea typeface="Avenir Book"/>
                <a:cs typeface="Avenir Book"/>
                <a:sym typeface="Avenir Book"/>
              </a:defRPr>
            </a:pPr>
            <a:endParaRPr/>
          </a:p>
          <a:p>
            <a:pPr marL="419099" indent="-419099" defTabSz="558799">
              <a:spcBef>
                <a:spcPts val="600"/>
              </a:spcBef>
              <a:buSzPct val="100000"/>
              <a:buFont typeface="Arial"/>
              <a:buChar char="•"/>
              <a:defRPr sz="2772">
                <a:latin typeface="Avenir Book"/>
                <a:ea typeface="Avenir Book"/>
                <a:cs typeface="Avenir Book"/>
                <a:sym typeface="Avenir Book"/>
              </a:defRPr>
            </a:pPr>
            <a:r>
              <a:t>What will be the process?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Other Policy Design Topics"/>
          <p:cNvSpPr txBox="1">
            <a:spLocks noGrp="1"/>
          </p:cNvSpPr>
          <p:nvPr>
            <p:ph type="title" idx="4294967295"/>
          </p:nvPr>
        </p:nvSpPr>
        <p:spPr>
          <a:xfrm>
            <a:off x="0" y="879475"/>
            <a:ext cx="6693408" cy="736600"/>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0000"/>
          </a:bodyPr>
          <a:lstStyle>
            <a:lvl1pPr marL="0" marR="254000" indent="254000" algn="r" defTabSz="1219200">
              <a:spcBef>
                <a:spcPts val="3100"/>
              </a:spcBef>
              <a:buClr>
                <a:srgbClr val="535353"/>
              </a:buClr>
              <a:buSzTx/>
              <a:buFontTx/>
              <a:buNone/>
              <a:defRPr sz="3200" b="1">
                <a:solidFill>
                  <a:srgbClr val="0A243C"/>
                </a:solidFill>
                <a:uFill>
                  <a:solidFill>
                    <a:srgbClr val="5B88A5"/>
                  </a:solidFill>
                </a:uFill>
                <a:latin typeface="+mn-lt"/>
                <a:ea typeface="+mn-ea"/>
                <a:cs typeface="+mn-cs"/>
                <a:sym typeface="Helvetica"/>
              </a:defRPr>
            </a:lvl1pPr>
          </a:lstStyle>
          <a:p>
            <a:pPr marL="0" marR="254000" lvl="0" indent="254000" algn="l" defTabSz="1219200" eaLnBrk="1" fontAlgn="auto" latinLnBrk="0" hangingPunct="1">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rgbClr val="0A243C"/>
                </a:solidFill>
                <a:effectLst/>
                <a:uLnTx/>
                <a:uFill>
                  <a:solidFill>
                    <a:srgbClr val="5B88A5"/>
                  </a:solidFill>
                </a:uFill>
                <a:latin typeface="+mn-lt"/>
                <a:ea typeface="+mn-ea"/>
                <a:cs typeface="+mn-cs"/>
                <a:sym typeface="Helvetica"/>
              </a:rPr>
              <a:t>Other Policy Design Topics</a:t>
            </a:r>
          </a:p>
        </p:txBody>
      </p:sp>
      <p:sp>
        <p:nvSpPr>
          <p:cNvPr id="814" name="Exemptions…"/>
          <p:cNvSpPr txBox="1"/>
          <p:nvPr/>
        </p:nvSpPr>
        <p:spPr>
          <a:xfrm>
            <a:off x="2951524" y="2255022"/>
            <a:ext cx="6051260" cy="584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544284" indent="-544284" defTabSz="725713">
              <a:spcBef>
                <a:spcPts val="800"/>
              </a:spcBef>
              <a:buSzPct val="100000"/>
              <a:buFont typeface="Arial"/>
              <a:buChar char="•"/>
              <a:defRPr sz="3600">
                <a:latin typeface="Avenir Book"/>
                <a:ea typeface="Avenir Book"/>
                <a:cs typeface="Avenir Book"/>
                <a:sym typeface="Avenir Book"/>
              </a:defRPr>
            </a:pPr>
            <a:r>
              <a:rPr dirty="0"/>
              <a:t> Exemptions</a:t>
            </a:r>
          </a:p>
          <a:p>
            <a:pPr marL="544284" indent="-544284" defTabSz="725713">
              <a:spcBef>
                <a:spcPts val="800"/>
              </a:spcBef>
              <a:buSzPct val="100000"/>
              <a:buFont typeface="Arial"/>
              <a:buChar char="•"/>
              <a:defRPr sz="3600">
                <a:latin typeface="Avenir Book"/>
                <a:ea typeface="Avenir Book"/>
                <a:cs typeface="Avenir Book"/>
                <a:sym typeface="Avenir Book"/>
              </a:defRPr>
            </a:pPr>
            <a:r>
              <a:rPr dirty="0"/>
              <a:t> Rounding/fractional units</a:t>
            </a:r>
          </a:p>
          <a:p>
            <a:pPr marL="544284" indent="-544284" defTabSz="725713">
              <a:spcBef>
                <a:spcPts val="800"/>
              </a:spcBef>
              <a:buSzPct val="100000"/>
              <a:buFont typeface="Arial"/>
              <a:buChar char="•"/>
              <a:defRPr sz="3600">
                <a:latin typeface="Avenir Book"/>
                <a:ea typeface="Avenir Book"/>
                <a:cs typeface="Avenir Book"/>
                <a:sym typeface="Avenir Book"/>
              </a:defRPr>
            </a:pPr>
            <a:r>
              <a:rPr dirty="0"/>
              <a:t> Design/Amenities</a:t>
            </a:r>
          </a:p>
          <a:p>
            <a:pPr marL="544284" indent="-544284" defTabSz="725713">
              <a:spcBef>
                <a:spcPts val="800"/>
              </a:spcBef>
              <a:buSzPct val="100000"/>
              <a:buFont typeface="Arial"/>
              <a:buChar char="•"/>
              <a:defRPr sz="3600">
                <a:latin typeface="Avenir Book"/>
                <a:ea typeface="Avenir Book"/>
                <a:cs typeface="Avenir Book"/>
                <a:sym typeface="Avenir Book"/>
              </a:defRPr>
            </a:pPr>
            <a:r>
              <a:rPr dirty="0"/>
              <a:t> Timing</a:t>
            </a:r>
          </a:p>
          <a:p>
            <a:pPr marL="544284" indent="-544284" defTabSz="725713">
              <a:spcBef>
                <a:spcPts val="800"/>
              </a:spcBef>
              <a:buSzPct val="100000"/>
              <a:buFont typeface="Arial"/>
              <a:buChar char="•"/>
              <a:defRPr sz="3600">
                <a:latin typeface="Avenir Book"/>
                <a:ea typeface="Avenir Book"/>
                <a:cs typeface="Avenir Book"/>
                <a:sym typeface="Avenir Book"/>
              </a:defRPr>
            </a:pPr>
            <a:r>
              <a:rPr dirty="0"/>
              <a:t> Clustering</a:t>
            </a:r>
          </a:p>
          <a:p>
            <a:pPr marL="544284" indent="-544284" defTabSz="725713">
              <a:spcBef>
                <a:spcPts val="800"/>
              </a:spcBef>
              <a:buSzPct val="100000"/>
              <a:buFont typeface="Arial"/>
              <a:buChar char="•"/>
              <a:defRPr sz="3600">
                <a:latin typeface="Avenir Book"/>
                <a:ea typeface="Avenir Book"/>
                <a:cs typeface="Avenir Book"/>
                <a:sym typeface="Avenir Book"/>
              </a:defRPr>
            </a:pPr>
            <a:r>
              <a:rPr dirty="0"/>
              <a:t> Zones/target area</a:t>
            </a:r>
          </a:p>
          <a:p>
            <a:pPr marL="544284" indent="-544284" defTabSz="725713">
              <a:spcBef>
                <a:spcPts val="800"/>
              </a:spcBef>
              <a:buSzPct val="100000"/>
              <a:buFont typeface="Arial"/>
              <a:buChar char="•"/>
              <a:defRPr sz="3600">
                <a:latin typeface="Avenir Book"/>
                <a:ea typeface="Avenir Book"/>
                <a:cs typeface="Avenir Book"/>
                <a:sym typeface="Avenir Book"/>
              </a:defRPr>
            </a:pPr>
            <a:r>
              <a:rPr dirty="0"/>
              <a:t> Rental, ownership or both</a:t>
            </a:r>
          </a:p>
          <a:p>
            <a:pPr marL="544284" indent="-544284" defTabSz="725713">
              <a:spcBef>
                <a:spcPts val="800"/>
              </a:spcBef>
              <a:buSzPct val="100000"/>
              <a:buFont typeface="Arial"/>
              <a:buChar char="•"/>
              <a:defRPr sz="3600">
                <a:latin typeface="Avenir Book"/>
                <a:ea typeface="Avenir Book"/>
                <a:cs typeface="Avenir Book"/>
                <a:sym typeface="Avenir Book"/>
              </a:defRPr>
            </a:pPr>
            <a:r>
              <a:rPr dirty="0"/>
              <a:t> Schedule for Updates</a:t>
            </a:r>
          </a:p>
        </p:txBody>
      </p:sp>
      <p:pic>
        <p:nvPicPr>
          <p:cNvPr id="813" name="Image">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5916" y="2215580"/>
            <a:ext cx="1043663" cy="104366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Example Staff Report Outline"/>
          <p:cNvSpPr txBox="1">
            <a:spLocks noGrp="1"/>
          </p:cNvSpPr>
          <p:nvPr>
            <p:ph type="title" idx="4294967295"/>
          </p:nvPr>
        </p:nvSpPr>
        <p:spPr>
          <a:xfrm>
            <a:off x="0" y="878757"/>
            <a:ext cx="6693408" cy="736603"/>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0000"/>
          </a:bodyPr>
          <a:lstStyle>
            <a:lvl1pPr marR="254000" indent="254000" algn="r" defTabSz="1219200">
              <a:spcBef>
                <a:spcPts val="3100"/>
              </a:spcBef>
              <a:buClr>
                <a:srgbClr val="535353"/>
              </a:buClr>
              <a:defRPr sz="3200" b="1">
                <a:solidFill>
                  <a:srgbClr val="0A243C"/>
                </a:solidFill>
                <a:uFill>
                  <a:solidFill>
                    <a:srgbClr val="5B88A5"/>
                  </a:solidFill>
                </a:uFill>
                <a:latin typeface="+mn-lt"/>
                <a:ea typeface="+mn-ea"/>
                <a:cs typeface="+mn-cs"/>
                <a:sym typeface="Helvetica"/>
              </a:defRPr>
            </a:lvl1pPr>
          </a:lstStyle>
          <a:p>
            <a:pPr marL="0" marR="254000" lvl="0" indent="254000" algn="l" defTabSz="1219200" rtl="0" eaLnBrk="1" fontAlgn="auto" latinLnBrk="0" hangingPunct="0">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rgbClr val="0A243C"/>
                </a:solidFill>
                <a:effectLst/>
                <a:uLnTx/>
                <a:uFill>
                  <a:solidFill>
                    <a:srgbClr val="5B88A5"/>
                  </a:solidFill>
                </a:uFill>
                <a:latin typeface="+mn-lt"/>
                <a:ea typeface="+mn-ea"/>
                <a:cs typeface="+mn-cs"/>
                <a:sym typeface="Helvetica"/>
              </a:rPr>
              <a:t>Example Staff Report Outline</a:t>
            </a:r>
          </a:p>
        </p:txBody>
      </p:sp>
      <p:sp>
        <p:nvSpPr>
          <p:cNvPr id="816" name="What is Inclusionary Housing?…"/>
          <p:cNvSpPr txBox="1">
            <a:spLocks noGrp="1"/>
          </p:cNvSpPr>
          <p:nvPr>
            <p:ph type="body" sz="half" idx="1"/>
          </p:nvPr>
        </p:nvSpPr>
        <p:spPr>
          <a:xfrm>
            <a:off x="812800" y="2133600"/>
            <a:ext cx="6619739" cy="6034618"/>
          </a:xfrm>
          <a:prstGeom prst="rect">
            <a:avLst/>
          </a:prstGeom>
        </p:spPr>
        <p:txBody>
          <a:bodyPr/>
          <a:lstStyle/>
          <a:p>
            <a:pPr marL="419099" indent="-419099" defTabSz="558799">
              <a:spcBef>
                <a:spcPts val="600"/>
              </a:spcBef>
              <a:defRPr sz="2772"/>
            </a:pPr>
            <a:r>
              <a:rPr dirty="0"/>
              <a:t>What is Inclusionary Housing?</a:t>
            </a:r>
          </a:p>
          <a:p>
            <a:pPr marL="419099" indent="-419099" defTabSz="558799">
              <a:spcBef>
                <a:spcPts val="600"/>
              </a:spcBef>
              <a:defRPr sz="2772">
                <a:solidFill>
                  <a:srgbClr val="A7A7A7"/>
                </a:solidFill>
              </a:defRPr>
            </a:pPr>
            <a:r>
              <a:rPr dirty="0"/>
              <a:t>(Why are we updating our ordinance?)</a:t>
            </a:r>
          </a:p>
          <a:p>
            <a:pPr marL="419099" indent="-419099" defTabSz="558799">
              <a:spcBef>
                <a:spcPts val="600"/>
              </a:spcBef>
              <a:defRPr sz="2772">
                <a:solidFill>
                  <a:srgbClr val="A7A7A7"/>
                </a:solidFill>
              </a:defRPr>
            </a:pPr>
            <a:r>
              <a:rPr dirty="0"/>
              <a:t>(Results to date from our program)</a:t>
            </a:r>
          </a:p>
          <a:p>
            <a:pPr marL="419099" indent="-419099" defTabSz="558799">
              <a:spcBef>
                <a:spcPts val="600"/>
              </a:spcBef>
              <a:defRPr sz="2772"/>
            </a:pPr>
            <a:r>
              <a:rPr dirty="0"/>
              <a:t>What counts as ‘affordable?’</a:t>
            </a:r>
          </a:p>
          <a:p>
            <a:pPr marL="419099" indent="-419099" defTabSz="558799">
              <a:spcBef>
                <a:spcPts val="600"/>
              </a:spcBef>
              <a:defRPr sz="2772"/>
            </a:pPr>
            <a:r>
              <a:rPr dirty="0"/>
              <a:t>Housing Needs</a:t>
            </a:r>
          </a:p>
          <a:p>
            <a:pPr marL="873124" lvl="1" indent="-314324" defTabSz="558799">
              <a:spcBef>
                <a:spcPts val="600"/>
              </a:spcBef>
              <a:defRPr sz="2772"/>
            </a:pPr>
            <a:r>
              <a:rPr dirty="0"/>
              <a:t> RHNA/Housing Element</a:t>
            </a:r>
          </a:p>
          <a:p>
            <a:pPr marL="419099" indent="-419099" defTabSz="558799">
              <a:spcBef>
                <a:spcPts val="600"/>
              </a:spcBef>
              <a:defRPr sz="2772"/>
            </a:pPr>
            <a:r>
              <a:rPr dirty="0"/>
              <a:t>Understanding the Economics</a:t>
            </a:r>
          </a:p>
          <a:p>
            <a:pPr marL="873124" lvl="1" indent="-314324" defTabSz="558799">
              <a:spcBef>
                <a:spcPts val="600"/>
              </a:spcBef>
              <a:defRPr sz="2772"/>
            </a:pPr>
            <a:r>
              <a:rPr dirty="0"/>
              <a:t>Feasibility Studies</a:t>
            </a:r>
          </a:p>
          <a:p>
            <a:pPr marL="873124" lvl="1" indent="-314324" defTabSz="558799">
              <a:spcBef>
                <a:spcPts val="600"/>
              </a:spcBef>
              <a:defRPr sz="2772">
                <a:solidFill>
                  <a:schemeClr val="accent5">
                    <a:satOff val="-49098"/>
                    <a:lumOff val="16764"/>
                  </a:schemeClr>
                </a:solidFill>
              </a:defRPr>
            </a:pPr>
            <a:r>
              <a:rPr dirty="0"/>
              <a:t>Summary of Findings</a:t>
            </a:r>
          </a:p>
          <a:p>
            <a:pPr marL="419099" indent="-419099" defTabSz="558799">
              <a:spcBef>
                <a:spcPts val="600"/>
              </a:spcBef>
              <a:defRPr sz="2772"/>
            </a:pPr>
            <a:r>
              <a:rPr dirty="0"/>
              <a:t>What do other jurisdictions do?</a:t>
            </a:r>
          </a:p>
        </p:txBody>
      </p:sp>
      <p:sp>
        <p:nvSpPr>
          <p:cNvPr id="817" name="Key Policy Elements…"/>
          <p:cNvSpPr txBox="1"/>
          <p:nvPr/>
        </p:nvSpPr>
        <p:spPr>
          <a:xfrm>
            <a:off x="7954837" y="2133600"/>
            <a:ext cx="6619740" cy="6034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2571" tIns="72571" rIns="72571" bIns="72571">
            <a:normAutofit/>
          </a:bodyPr>
          <a:lstStyle/>
          <a:p>
            <a:pPr marL="397328" indent="-397328" defTabSz="529771">
              <a:spcBef>
                <a:spcPts val="600"/>
              </a:spcBef>
              <a:buSzPct val="100000"/>
              <a:buFont typeface="Arial"/>
              <a:buChar char="•"/>
              <a:defRPr sz="2628">
                <a:latin typeface="Avenir Book"/>
                <a:ea typeface="Avenir Book"/>
                <a:cs typeface="Avenir Book"/>
                <a:sym typeface="Avenir Book"/>
              </a:defRPr>
            </a:pPr>
            <a:r>
              <a:rPr dirty="0"/>
              <a:t>Key Policy Elements </a:t>
            </a:r>
          </a:p>
          <a:p>
            <a:pPr marL="827767" lvl="1" indent="-297996" defTabSz="529771">
              <a:spcBef>
                <a:spcPts val="600"/>
              </a:spcBef>
              <a:buSzPct val="100000"/>
              <a:buFont typeface="Arial"/>
              <a:buChar char="–"/>
              <a:defRPr sz="2628">
                <a:latin typeface="Avenir Book"/>
                <a:ea typeface="Avenir Book"/>
                <a:cs typeface="Avenir Book"/>
                <a:sym typeface="Avenir Book"/>
              </a:defRPr>
            </a:pPr>
            <a:r>
              <a:rPr dirty="0"/>
              <a:t> On site Requirement</a:t>
            </a:r>
          </a:p>
          <a:p>
            <a:pPr marL="1357537" lvl="2" indent="-297996" defTabSz="529771">
              <a:spcBef>
                <a:spcPts val="600"/>
              </a:spcBef>
              <a:buSzPct val="100000"/>
              <a:buFont typeface="Arial"/>
              <a:buChar char="–"/>
              <a:defRPr sz="2628">
                <a:solidFill>
                  <a:schemeClr val="accent5">
                    <a:satOff val="-49098"/>
                    <a:lumOff val="16764"/>
                  </a:schemeClr>
                </a:solidFill>
                <a:latin typeface="Avenir Book"/>
                <a:ea typeface="Avenir Book"/>
                <a:cs typeface="Avenir Book"/>
                <a:sym typeface="Avenir Book"/>
              </a:defRPr>
            </a:pPr>
            <a:r>
              <a:rPr dirty="0"/>
              <a:t>Staff Recommendation</a:t>
            </a:r>
          </a:p>
          <a:p>
            <a:pPr marL="827767" lvl="1" indent="-297996" defTabSz="529771">
              <a:spcBef>
                <a:spcPts val="600"/>
              </a:spcBef>
              <a:buSzPct val="100000"/>
              <a:buFont typeface="Arial"/>
              <a:buChar char="–"/>
              <a:defRPr sz="2628">
                <a:latin typeface="Avenir Book"/>
                <a:ea typeface="Avenir Book"/>
                <a:cs typeface="Avenir Book"/>
                <a:sym typeface="Avenir Book"/>
              </a:defRPr>
            </a:pPr>
            <a:r>
              <a:rPr dirty="0"/>
              <a:t> Compliance Alternatives </a:t>
            </a:r>
          </a:p>
          <a:p>
            <a:pPr marL="1357537" lvl="2" indent="-297996" defTabSz="529771">
              <a:spcBef>
                <a:spcPts val="600"/>
              </a:spcBef>
              <a:buSzPct val="100000"/>
              <a:buFont typeface="Arial"/>
              <a:buChar char="–"/>
              <a:defRPr sz="2628">
                <a:solidFill>
                  <a:schemeClr val="accent5">
                    <a:satOff val="-49098"/>
                    <a:lumOff val="16764"/>
                  </a:schemeClr>
                </a:solidFill>
                <a:latin typeface="Avenir Book"/>
                <a:ea typeface="Avenir Book"/>
                <a:cs typeface="Avenir Book"/>
                <a:sym typeface="Avenir Book"/>
              </a:defRPr>
            </a:pPr>
            <a:r>
              <a:rPr dirty="0"/>
              <a:t>Staff Recommendation</a:t>
            </a:r>
          </a:p>
          <a:p>
            <a:pPr marL="827767" lvl="1" indent="-297996" defTabSz="529771">
              <a:spcBef>
                <a:spcPts val="600"/>
              </a:spcBef>
              <a:buSzPct val="100000"/>
              <a:buFont typeface="Arial"/>
              <a:buChar char="–"/>
              <a:defRPr sz="2628">
                <a:latin typeface="Avenir Book"/>
                <a:ea typeface="Avenir Book"/>
                <a:cs typeface="Avenir Book"/>
                <a:sym typeface="Avenir Book"/>
              </a:defRPr>
            </a:pPr>
            <a:r>
              <a:rPr dirty="0"/>
              <a:t> Incentives</a:t>
            </a:r>
          </a:p>
          <a:p>
            <a:pPr marL="1357537" lvl="2" indent="-297996" defTabSz="529771">
              <a:spcBef>
                <a:spcPts val="600"/>
              </a:spcBef>
              <a:buSzPct val="100000"/>
              <a:buFont typeface="Arial"/>
              <a:buChar char="–"/>
              <a:defRPr sz="2628">
                <a:solidFill>
                  <a:schemeClr val="accent5">
                    <a:satOff val="-49098"/>
                    <a:lumOff val="16764"/>
                  </a:schemeClr>
                </a:solidFill>
                <a:latin typeface="Avenir Book"/>
                <a:ea typeface="Avenir Book"/>
                <a:cs typeface="Avenir Book"/>
                <a:sym typeface="Avenir Book"/>
              </a:defRPr>
            </a:pPr>
            <a:r>
              <a:rPr dirty="0"/>
              <a:t>Staff Recommendation</a:t>
            </a:r>
          </a:p>
          <a:p>
            <a:pPr marL="827767" lvl="1" indent="-297996" defTabSz="529771">
              <a:spcBef>
                <a:spcPts val="600"/>
              </a:spcBef>
              <a:buSzPct val="100000"/>
              <a:buFont typeface="Arial"/>
              <a:buChar char="–"/>
              <a:defRPr sz="2628">
                <a:latin typeface="Avenir Book"/>
                <a:ea typeface="Avenir Book"/>
                <a:cs typeface="Avenir Book"/>
                <a:sym typeface="Avenir Book"/>
              </a:defRPr>
            </a:pPr>
            <a:r>
              <a:rPr dirty="0"/>
              <a:t> Term of Affordability</a:t>
            </a:r>
          </a:p>
          <a:p>
            <a:pPr marL="1357537" lvl="2" indent="-297996" defTabSz="529771">
              <a:spcBef>
                <a:spcPts val="600"/>
              </a:spcBef>
              <a:buSzPct val="100000"/>
              <a:buFont typeface="Arial"/>
              <a:buChar char="–"/>
              <a:defRPr sz="2628">
                <a:solidFill>
                  <a:schemeClr val="accent5">
                    <a:satOff val="-49098"/>
                    <a:lumOff val="16764"/>
                  </a:schemeClr>
                </a:solidFill>
                <a:latin typeface="Avenir Book"/>
                <a:ea typeface="Avenir Book"/>
                <a:cs typeface="Avenir Book"/>
                <a:sym typeface="Avenir Book"/>
              </a:defRPr>
            </a:pPr>
            <a:r>
              <a:rPr dirty="0"/>
              <a:t>Staff Recommendation</a:t>
            </a:r>
          </a:p>
          <a:p>
            <a:pPr marL="827767" lvl="1" indent="-297996" defTabSz="529771">
              <a:spcBef>
                <a:spcPts val="600"/>
              </a:spcBef>
              <a:buSzPct val="100000"/>
              <a:buFont typeface="Arial"/>
              <a:buChar char="–"/>
              <a:defRPr sz="2628">
                <a:latin typeface="Avenir Book"/>
                <a:ea typeface="Avenir Book"/>
                <a:cs typeface="Avenir Book"/>
                <a:sym typeface="Avenir Book"/>
              </a:defRPr>
            </a:pPr>
            <a:r>
              <a:rPr dirty="0"/>
              <a:t> Monitoring/Stewardship</a:t>
            </a:r>
          </a:p>
          <a:p>
            <a:pPr marL="1357537" lvl="2" indent="-297996" defTabSz="529771">
              <a:spcBef>
                <a:spcPts val="600"/>
              </a:spcBef>
              <a:buSzPct val="100000"/>
              <a:buFont typeface="Arial"/>
              <a:buChar char="–"/>
              <a:defRPr sz="2628">
                <a:solidFill>
                  <a:schemeClr val="accent5">
                    <a:satOff val="-49098"/>
                    <a:lumOff val="16764"/>
                  </a:schemeClr>
                </a:solidFill>
                <a:latin typeface="Avenir Book"/>
                <a:ea typeface="Avenir Book"/>
                <a:cs typeface="Avenir Book"/>
                <a:sym typeface="Avenir Book"/>
              </a:defRPr>
            </a:pPr>
            <a:r>
              <a:rPr dirty="0"/>
              <a:t>Staff Recommendation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Questions/Discussion"/>
          <p:cNvSpPr txBox="1">
            <a:spLocks noGrp="1"/>
          </p:cNvSpPr>
          <p:nvPr>
            <p:ph type="title" idx="4294967295"/>
          </p:nvPr>
        </p:nvSpPr>
        <p:spPr>
          <a:xfrm>
            <a:off x="5091176" y="704088"/>
            <a:ext cx="11164824" cy="1593850"/>
          </a:xfrm>
          <a:prstGeom prst="rect">
            <a:avLst/>
          </a:prstGeom>
          <a:solidFill>
            <a:srgbClr val="0A243C"/>
          </a:solid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a:bodyPr>
          <a:lstStyle>
            <a:lvl1pPr marL="0" marR="254000" indent="254000" defTabSz="1219200">
              <a:lnSpc>
                <a:spcPct val="100000"/>
              </a:lnSpc>
              <a:spcBef>
                <a:spcPts val="3100"/>
              </a:spcBef>
              <a:buSzTx/>
              <a:buNone/>
              <a:defRPr sz="6600" b="1">
                <a:solidFill>
                  <a:srgbClr val="FFA600"/>
                </a:solidFill>
                <a:uFill>
                  <a:solidFill>
                    <a:srgbClr val="5B88A5"/>
                  </a:solidFill>
                </a:uFill>
                <a:latin typeface="+mn-lt"/>
                <a:ea typeface="+mn-ea"/>
                <a:cs typeface="+mn-cs"/>
                <a:sym typeface="Helvetica"/>
              </a:defRPr>
            </a:lvl1pPr>
          </a:lstStyle>
          <a:p>
            <a:pPr marL="0" marR="254000" lvl="0" indent="254000" algn="l" defTabSz="1219200" eaLnBrk="1" fontAlgn="auto" latinLnBrk="0" hangingPunct="1">
              <a:lnSpc>
                <a:spcPct val="100000"/>
              </a:lnSpc>
              <a:spcBef>
                <a:spcPts val="3100"/>
              </a:spcBef>
              <a:spcAft>
                <a:spcPts val="0"/>
              </a:spcAft>
              <a:buClr>
                <a:srgbClr val="535353"/>
              </a:buClr>
              <a:buSzTx/>
              <a:buFontTx/>
              <a:buNone/>
              <a:tabLst/>
              <a:defRPr/>
            </a:pPr>
            <a:r>
              <a:rPr kumimoji="0" lang="en-US" sz="6600" b="1" i="0" u="none" strike="noStrike" kern="0" cap="none" spc="0" normalizeH="0" baseline="0" noProof="0" dirty="0">
                <a:ln>
                  <a:noFill/>
                </a:ln>
                <a:solidFill>
                  <a:srgbClr val="FFA600"/>
                </a:solidFill>
                <a:effectLst/>
                <a:uLnTx/>
                <a:uFill>
                  <a:solidFill>
                    <a:srgbClr val="5B88A5"/>
                  </a:solidFill>
                </a:uFill>
                <a:latin typeface="+mn-lt"/>
                <a:ea typeface="+mn-ea"/>
                <a:cs typeface="+mn-cs"/>
                <a:sym typeface="Helvetica"/>
              </a:rPr>
              <a:t>Hard Questions</a:t>
            </a:r>
          </a:p>
        </p:txBody>
      </p:sp>
    </p:spTree>
    <p:extLst>
      <p:ext uri="{BB962C8B-B14F-4D97-AF65-F5344CB8AC3E}">
        <p14:creationId xmlns:p14="http://schemas.microsoft.com/office/powerpoint/2010/main" val="39181185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4" name="Hard Questions"/>
          <p:cNvSpPr txBox="1">
            <a:spLocks noGrp="1"/>
          </p:cNvSpPr>
          <p:nvPr>
            <p:ph type="title" idx="4294967295"/>
          </p:nvPr>
        </p:nvSpPr>
        <p:spPr>
          <a:xfrm>
            <a:off x="9562592" y="877824"/>
            <a:ext cx="6693408" cy="736600"/>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0000"/>
          </a:bodyPr>
          <a:lstStyle>
            <a:lvl1pPr marL="0" marR="254000" indent="254000" algn="r" defTabSz="1219200">
              <a:lnSpc>
                <a:spcPct val="100000"/>
              </a:lnSpc>
              <a:spcBef>
                <a:spcPts val="3100"/>
              </a:spcBef>
              <a:buSzTx/>
              <a:buNone/>
              <a:defRPr sz="3200" b="1">
                <a:solidFill>
                  <a:srgbClr val="0A243C"/>
                </a:solidFill>
                <a:uFill>
                  <a:solidFill>
                    <a:srgbClr val="5B88A5"/>
                  </a:solidFill>
                </a:uFill>
                <a:latin typeface="+mn-lt"/>
                <a:ea typeface="+mn-ea"/>
                <a:cs typeface="+mn-cs"/>
                <a:sym typeface="Helvetica"/>
              </a:defRPr>
            </a:lvl1pPr>
          </a:lstStyle>
          <a:p>
            <a:pPr marL="0" marR="254000" lvl="0" indent="254000" algn="l" defTabSz="1219200" eaLnBrk="1" fontAlgn="auto" latinLnBrk="0" hangingPunct="1">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rPr>
              <a:t>Hard Questions </a:t>
            </a:r>
            <a:r>
              <a:rPr kumimoji="0" lang="en-US" sz="100" b="1" i="0" u="none" strike="noStrike" kern="0" cap="none" spc="0" normalizeH="0" baseline="0" noProof="0" dirty="0">
                <a:ln>
                  <a:noFill/>
                </a:ln>
                <a:solidFill>
                  <a:schemeClr val="tx1"/>
                </a:solidFill>
                <a:effectLst/>
                <a:uLnTx/>
                <a:uFill>
                  <a:solidFill>
                    <a:srgbClr val="5B88A5"/>
                  </a:solidFill>
                </a:uFill>
                <a:latin typeface="+mn-lt"/>
                <a:ea typeface="+mn-ea"/>
                <a:cs typeface="+mn-cs"/>
                <a:sym typeface="Helvetica"/>
              </a:rPr>
              <a:t>(2 of 2)</a:t>
            </a:r>
          </a:p>
        </p:txBody>
      </p:sp>
      <p:sp>
        <p:nvSpPr>
          <p:cNvPr id="825" name="There are a few questions that routinely come up that can be particularly challenging to address"/>
          <p:cNvSpPr txBox="1"/>
          <p:nvPr/>
        </p:nvSpPr>
        <p:spPr>
          <a:xfrm>
            <a:off x="0" y="0"/>
            <a:ext cx="5237056" cy="9255252"/>
          </a:xfrm>
          <a:prstGeom prst="rect">
            <a:avLst/>
          </a:prstGeom>
          <a:solidFill>
            <a:srgbClr val="0A243C">
              <a:alpha val="91204"/>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marL="635000" marR="1190625" defTabSz="547687">
              <a:spcBef>
                <a:spcPts val="3900"/>
              </a:spcBef>
              <a:defRPr sz="3200">
                <a:solidFill>
                  <a:srgbClr val="FFFFFF"/>
                </a:solidFill>
                <a:latin typeface="Helvetica Light"/>
                <a:ea typeface="Helvetica Light"/>
                <a:cs typeface="Helvetica Light"/>
                <a:sym typeface="Helvetica Light"/>
              </a:defRPr>
            </a:lvl1pPr>
          </a:lstStyle>
          <a:p>
            <a:r>
              <a:rPr dirty="0"/>
              <a:t>There are a few questions that routinely come up that can be particularly challenging to address</a:t>
            </a:r>
          </a:p>
        </p:txBody>
      </p:sp>
      <p:sp>
        <p:nvSpPr>
          <p:cNvPr id="826" name="Is it better for the city to require onsite units or allow a fee in lieu?…"/>
          <p:cNvSpPr txBox="1"/>
          <p:nvPr/>
        </p:nvSpPr>
        <p:spPr>
          <a:xfrm>
            <a:off x="5752085" y="2573337"/>
            <a:ext cx="10086620" cy="3997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1062789" marR="1190625" indent="-427789" defTabSz="547687">
              <a:spcBef>
                <a:spcPts val="3900"/>
              </a:spcBef>
              <a:buSzPct val="100000"/>
              <a:buAutoNum type="arabicPeriod"/>
              <a:defRPr sz="3200">
                <a:latin typeface="Helvetica Light"/>
                <a:ea typeface="Helvetica Light"/>
                <a:cs typeface="Helvetica Light"/>
                <a:sym typeface="Helvetica Light"/>
              </a:defRPr>
            </a:pPr>
            <a:r>
              <a:rPr dirty="0"/>
              <a:t>Is it better for the city to require onsite units or allow a fee in lieu?</a:t>
            </a:r>
          </a:p>
          <a:p>
            <a:pPr marL="1062789" marR="1190625" indent="-427789" defTabSz="547687">
              <a:spcBef>
                <a:spcPts val="3900"/>
              </a:spcBef>
              <a:buSzPct val="100000"/>
              <a:buAutoNum type="arabicPeriod"/>
              <a:defRPr sz="3200">
                <a:latin typeface="Helvetica Light"/>
                <a:ea typeface="Helvetica Light"/>
                <a:cs typeface="Helvetica Light"/>
                <a:sym typeface="Helvetica Light"/>
              </a:defRPr>
            </a:pPr>
            <a:r>
              <a:rPr dirty="0"/>
              <a:t>Does requiring affordable units push up the cost of market rate housing? </a:t>
            </a:r>
          </a:p>
          <a:p>
            <a:pPr marL="1062789" marR="1190625" indent="-427789" defTabSz="547687">
              <a:spcBef>
                <a:spcPts val="3900"/>
              </a:spcBef>
              <a:buSzPct val="100000"/>
              <a:buAutoNum type="arabicPeriod"/>
              <a:defRPr sz="3200">
                <a:latin typeface="Helvetica Light"/>
                <a:ea typeface="Helvetica Light"/>
                <a:cs typeface="Helvetica Light"/>
                <a:sym typeface="Helvetica Light"/>
              </a:defRPr>
            </a:pPr>
            <a:r>
              <a:rPr dirty="0"/>
              <a:t>Do affordable housing requirements become a barrier to getting housing built?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 name="Small Group Exercise"/>
          <p:cNvSpPr txBox="1">
            <a:spLocks noGrp="1"/>
          </p:cNvSpPr>
          <p:nvPr>
            <p:ph type="title" idx="4294967295"/>
          </p:nvPr>
        </p:nvSpPr>
        <p:spPr>
          <a:xfrm>
            <a:off x="9566275" y="879475"/>
            <a:ext cx="6689725" cy="736600"/>
          </a:xfrm>
          <a:prstGeom prst="rect">
            <a:avLst/>
          </a:prstGeom>
          <a:solidFill>
            <a:srgbClr val="FFA600"/>
          </a:solid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127000" tIns="127000" rIns="127000" bIns="127000" numCol="1" spcCol="0" rtlCol="0" fromWordArt="0" anchor="ctr" anchorCtr="0" forceAA="0" compatLnSpc="1">
            <a:prstTxWarp prst="textNoShape">
              <a:avLst/>
            </a:prstTxWarp>
            <a:normAutofit fontScale="90000"/>
          </a:bodyPr>
          <a:lstStyle>
            <a:lvl1pPr marL="0" marR="254000" indent="254000" defTabSz="1219200">
              <a:lnSpc>
                <a:spcPct val="100000"/>
              </a:lnSpc>
              <a:spcBef>
                <a:spcPts val="3100"/>
              </a:spcBef>
              <a:buSzTx/>
              <a:buNone/>
              <a:defRPr sz="3200" b="1">
                <a:solidFill>
                  <a:srgbClr val="0A243C"/>
                </a:solidFill>
                <a:uFill>
                  <a:solidFill>
                    <a:srgbClr val="5B88A5"/>
                  </a:solidFill>
                </a:uFill>
                <a:latin typeface="+mn-lt"/>
                <a:ea typeface="+mn-ea"/>
                <a:cs typeface="+mn-cs"/>
                <a:sym typeface="Helvetica"/>
              </a:defRPr>
            </a:lvl1pPr>
          </a:lstStyle>
          <a:p>
            <a:pPr marL="0" marR="254000" lvl="0" indent="254000" algn="l" defTabSz="1219200" eaLnBrk="1" fontAlgn="auto" latinLnBrk="0" hangingPunct="1">
              <a:lnSpc>
                <a:spcPct val="100000"/>
              </a:lnSpc>
              <a:spcBef>
                <a:spcPts val="3100"/>
              </a:spcBef>
              <a:spcAft>
                <a:spcPts val="0"/>
              </a:spcAft>
              <a:buClr>
                <a:srgbClr val="535353"/>
              </a:buClr>
              <a:buSzTx/>
              <a:buFontTx/>
              <a:buNone/>
              <a:tabLst/>
              <a:defRPr/>
            </a:pPr>
            <a:r>
              <a:rPr kumimoji="0" lang="en-US" sz="3200" b="1" i="0" u="none" strike="noStrike" kern="0" cap="none" spc="0" normalizeH="0" baseline="0" noProof="0" dirty="0">
                <a:ln>
                  <a:noFill/>
                </a:ln>
                <a:solidFill>
                  <a:srgbClr val="0A243C"/>
                </a:solidFill>
                <a:effectLst/>
                <a:uLnTx/>
                <a:uFill>
                  <a:solidFill>
                    <a:srgbClr val="5B88A5"/>
                  </a:solidFill>
                </a:uFill>
                <a:latin typeface="+mn-lt"/>
                <a:ea typeface="+mn-ea"/>
                <a:cs typeface="+mn-cs"/>
                <a:sym typeface="Helvetica"/>
              </a:rPr>
              <a:t>Small Group Exercise</a:t>
            </a:r>
          </a:p>
        </p:txBody>
      </p:sp>
      <p:sp>
        <p:nvSpPr>
          <p:cNvPr id="844" name="Each person takes has 1-3 minutes to answer one of the questions the way they would at a City Council meeting.…"/>
          <p:cNvSpPr txBox="1"/>
          <p:nvPr/>
        </p:nvSpPr>
        <p:spPr>
          <a:xfrm>
            <a:off x="0" y="0"/>
            <a:ext cx="8915988" cy="9144000"/>
          </a:xfrm>
          <a:prstGeom prst="rect">
            <a:avLst/>
          </a:prstGeom>
          <a:solidFill>
            <a:srgbClr val="0A243C">
              <a:alpha val="91204"/>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marL="635000" marR="1190625" defTabSz="547687">
              <a:spcBef>
                <a:spcPts val="3900"/>
              </a:spcBef>
              <a:defRPr sz="3200">
                <a:solidFill>
                  <a:srgbClr val="FFFFFF"/>
                </a:solidFill>
                <a:latin typeface="Helvetica Light"/>
                <a:ea typeface="Helvetica Light"/>
                <a:cs typeface="Helvetica Light"/>
                <a:sym typeface="Helvetica Light"/>
              </a:defRPr>
            </a:pPr>
            <a:r>
              <a:rPr dirty="0"/>
              <a:t>Each person takes has </a:t>
            </a:r>
            <a:r>
              <a:rPr lang="en-US" dirty="0"/>
              <a:t>2 minutes to prep, 3 </a:t>
            </a:r>
            <a:r>
              <a:rPr dirty="0"/>
              <a:t>minutes to answer one of the questions the way they would at a City Council meeting</a:t>
            </a:r>
            <a:r>
              <a:rPr lang="en-US" dirty="0"/>
              <a:t>, 1-2 to debrief</a:t>
            </a:r>
            <a:r>
              <a:rPr dirty="0"/>
              <a:t>.</a:t>
            </a:r>
          </a:p>
          <a:p>
            <a:pPr marL="635000" marR="1190625" defTabSz="547687">
              <a:spcBef>
                <a:spcPts val="3900"/>
              </a:spcBef>
              <a:defRPr sz="3200">
                <a:solidFill>
                  <a:srgbClr val="FFFFFF"/>
                </a:solidFill>
                <a:latin typeface="Helvetica Light"/>
                <a:ea typeface="Helvetica Light"/>
                <a:cs typeface="Helvetica Light"/>
                <a:sym typeface="Helvetica Light"/>
              </a:defRPr>
            </a:pPr>
            <a:r>
              <a:rPr dirty="0"/>
              <a:t>Questions: </a:t>
            </a:r>
          </a:p>
          <a:p>
            <a:pPr marL="1062789" marR="1190625" indent="-427789" defTabSz="547687">
              <a:spcBef>
                <a:spcPts val="3900"/>
              </a:spcBef>
              <a:buSzPct val="100000"/>
              <a:buAutoNum type="arabicPeriod"/>
              <a:defRPr sz="3200">
                <a:solidFill>
                  <a:srgbClr val="FFFFFF"/>
                </a:solidFill>
                <a:latin typeface="Helvetica Light"/>
                <a:ea typeface="Helvetica Light"/>
                <a:cs typeface="Helvetica Light"/>
                <a:sym typeface="Helvetica Light"/>
              </a:defRPr>
            </a:pPr>
            <a:r>
              <a:rPr dirty="0"/>
              <a:t>Is it better for the city to require onsite units or allow a fee in lieu?</a:t>
            </a:r>
          </a:p>
          <a:p>
            <a:pPr marL="1062789" marR="1190625" indent="-427789" defTabSz="547687">
              <a:spcBef>
                <a:spcPts val="3900"/>
              </a:spcBef>
              <a:buSzPct val="100000"/>
              <a:buAutoNum type="arabicPeriod"/>
              <a:defRPr sz="3200">
                <a:solidFill>
                  <a:srgbClr val="FFFFFF"/>
                </a:solidFill>
                <a:latin typeface="Helvetica Light"/>
                <a:ea typeface="Helvetica Light"/>
                <a:cs typeface="Helvetica Light"/>
                <a:sym typeface="Helvetica Light"/>
              </a:defRPr>
            </a:pPr>
            <a:r>
              <a:rPr dirty="0"/>
              <a:t>Does requiring affordable units push up the cost of market rate housing? </a:t>
            </a:r>
          </a:p>
          <a:p>
            <a:pPr marL="1062789" marR="1190625" indent="-427789" defTabSz="547687">
              <a:spcBef>
                <a:spcPts val="3900"/>
              </a:spcBef>
              <a:buSzPct val="100000"/>
              <a:buAutoNum type="arabicPeriod"/>
              <a:defRPr sz="3200">
                <a:solidFill>
                  <a:srgbClr val="FFFFFF"/>
                </a:solidFill>
                <a:latin typeface="Helvetica Light"/>
                <a:ea typeface="Helvetica Light"/>
                <a:cs typeface="Helvetica Light"/>
                <a:sym typeface="Helvetica Light"/>
              </a:defRPr>
            </a:pPr>
            <a:r>
              <a:rPr dirty="0"/>
              <a:t>Do affordable housing requirements become a barrier to getting housing built?</a:t>
            </a:r>
          </a:p>
        </p:txBody>
      </p:sp>
    </p:spTree>
  </p:cSld>
  <p:clrMapOvr>
    <a:masterClrMapping/>
  </p:clrMapOvr>
  <p:transition spd="med"/>
</p:sld>
</file>

<file path=ppt/theme/theme1.xml><?xml version="1.0" encoding="utf-8"?>
<a:theme xmlns:a="http://schemas.openxmlformats.org/drawingml/2006/main" name="Showroom">
  <a:themeElements>
    <a:clrScheme name="Showroom">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Lucida Grande"/>
        <a:ea typeface="Lucida Grande"/>
        <a:cs typeface="Lucida Grande"/>
      </a:majorFont>
      <a:minorFont>
        <a:latin typeface="Helvetica"/>
        <a:ea typeface="Helvetica"/>
        <a:cs typeface="Helvetic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Showroom">
  <a:themeElements>
    <a:clrScheme name="Showroom">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Lucida Grande"/>
        <a:ea typeface="Lucida Grande"/>
        <a:cs typeface="Lucida Grande"/>
      </a:majorFont>
      <a:minorFont>
        <a:latin typeface="Helvetica"/>
        <a:ea typeface="Helvetica"/>
        <a:cs typeface="Helvetica"/>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j-lt"/>
            <a:ea typeface="+mj-ea"/>
            <a:cs typeface="+mj-cs"/>
            <a:sym typeface="Lucida Grand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636</TotalTime>
  <Words>833</Words>
  <Application>Microsoft Macintosh PowerPoint</Application>
  <PresentationFormat>Custom</PresentationFormat>
  <Paragraphs>135</Paragraphs>
  <Slides>19</Slides>
  <Notes>10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19</vt:i4>
      </vt:variant>
    </vt:vector>
  </HeadingPairs>
  <TitlesOfParts>
    <vt:vector size="34" baseType="lpstr">
      <vt:lpstr>Arial</vt:lpstr>
      <vt:lpstr>Avenir Book</vt:lpstr>
      <vt:lpstr>Calibri</vt:lpstr>
      <vt:lpstr>Gill Sans</vt:lpstr>
      <vt:lpstr>Gill Sans Light</vt:lpstr>
      <vt:lpstr>Gill Sans MT</vt:lpstr>
      <vt:lpstr>Helvetica</vt:lpstr>
      <vt:lpstr>Helvetica Light</vt:lpstr>
      <vt:lpstr>Helvetica Neue</vt:lpstr>
      <vt:lpstr>Helvetica Neue Medium</vt:lpstr>
      <vt:lpstr>Helvetica Neue Thin</vt:lpstr>
      <vt:lpstr>Lucida Grande</vt:lpstr>
      <vt:lpstr>Times New Roman</vt:lpstr>
      <vt:lpstr>Showroom</vt:lpstr>
      <vt:lpstr>Gallery</vt:lpstr>
      <vt:lpstr>Zoning for Affordability Communicating with the Public and Electeds</vt:lpstr>
      <vt:lpstr>Agenda</vt:lpstr>
      <vt:lpstr>Example Process</vt:lpstr>
      <vt:lpstr>Example Study Session Outline</vt:lpstr>
      <vt:lpstr>Other Policy Design Topics</vt:lpstr>
      <vt:lpstr>Example Staff Report Outline</vt:lpstr>
      <vt:lpstr>Hard Questions</vt:lpstr>
      <vt:lpstr>Hard Questions (2 of 2)</vt:lpstr>
      <vt:lpstr>Small Group Exercise</vt:lpstr>
      <vt:lpstr>Presentation Template</vt:lpstr>
      <vt:lpstr>Presentation Template (1 of 3)</vt:lpstr>
      <vt:lpstr>Presentation Template (2 of 3)</vt:lpstr>
      <vt:lpstr>Presentation Template (3 of 3)</vt:lpstr>
      <vt:lpstr>Bay Area IZ Policy Inventory</vt:lpstr>
      <vt:lpstr>FAQ: Do Fees allow developers to get out of paying for affordable housing?</vt:lpstr>
      <vt:lpstr>FAQ: Are onsite units the only way to provide economic integration?</vt:lpstr>
      <vt:lpstr>FAQ:  Will developers just raise market rents to pay for affordable units?</vt:lpstr>
      <vt:lpstr>FAQ: will affordable housing requirements make housing too expensive to build?</vt:lpstr>
      <vt:lpstr>Office Hours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Zoning for Affordability: Session 5</dc:title>
  <dc:subject/>
  <dc:creator>Josh Abrams, Rick Jacobus</dc:creator>
  <cp:keywords/>
  <dc:description/>
  <cp:lastModifiedBy>Avery Harmon</cp:lastModifiedBy>
  <cp:revision>10</cp:revision>
  <dcterms:modified xsi:type="dcterms:W3CDTF">2023-11-17T21:35:44Z</dcterms:modified>
  <cp:category/>
</cp:coreProperties>
</file>