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8" r:id="rId1"/>
    <p:sldMasterId id="2147483689" r:id="rId2"/>
    <p:sldMasterId id="2147483648" r:id="rId3"/>
  </p:sldMasterIdLst>
  <p:notesMasterIdLst>
    <p:notesMasterId r:id="rId16"/>
  </p:notesMasterIdLst>
  <p:handoutMasterIdLst>
    <p:handoutMasterId r:id="rId17"/>
  </p:handoutMasterIdLst>
  <p:sldIdLst>
    <p:sldId id="910" r:id="rId4"/>
    <p:sldId id="1057" r:id="rId5"/>
    <p:sldId id="1058" r:id="rId6"/>
    <p:sldId id="1059" r:id="rId7"/>
    <p:sldId id="1060" r:id="rId8"/>
    <p:sldId id="1061" r:id="rId9"/>
    <p:sldId id="1062" r:id="rId10"/>
    <p:sldId id="1063" r:id="rId11"/>
    <p:sldId id="1064" r:id="rId12"/>
    <p:sldId id="1065" r:id="rId13"/>
    <p:sldId id="1066" r:id="rId14"/>
    <p:sldId id="1056" r:id="rId15"/>
  </p:sldIdLst>
  <p:sldSz cx="12192000" cy="6858000"/>
  <p:notesSz cx="6858000" cy="9313863"/>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Trebuchet MS" panose="020B0603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EF3D94-D54F-473A-879C-1F96AB379C6A}">
          <p14:sldIdLst>
            <p14:sldId id="910"/>
            <p14:sldId id="1057"/>
            <p14:sldId id="1058"/>
            <p14:sldId id="1059"/>
            <p14:sldId id="1060"/>
            <p14:sldId id="1061"/>
            <p14:sldId id="1062"/>
            <p14:sldId id="1063"/>
            <p14:sldId id="1064"/>
            <p14:sldId id="1065"/>
            <p14:sldId id="1066"/>
            <p14:sldId id="1056"/>
          </p14:sldIdLst>
        </p14:section>
      </p14:sectionLst>
    </p:ext>
    <p:ext uri="{EFAFB233-063F-42B5-8137-9DF3F51BA10A}">
      <p15:sldGuideLst xmlns:p15="http://schemas.microsoft.com/office/powerpoint/2012/main">
        <p15:guide id="4" orient="horz" pos="4200" userDrawn="1">
          <p15:clr>
            <a:srgbClr val="A4A3A4"/>
          </p15:clr>
        </p15:guide>
        <p15:guide id="6" pos="1488" userDrawn="1">
          <p15:clr>
            <a:srgbClr val="A4A3A4"/>
          </p15:clr>
        </p15:guide>
        <p15:guide id="7" pos="240" userDrawn="1">
          <p15:clr>
            <a:srgbClr val="A4A3A4"/>
          </p15:clr>
        </p15:guide>
        <p15:guide id="9" orient="horz" pos="1632" userDrawn="1">
          <p15:clr>
            <a:srgbClr val="A4A3A4"/>
          </p15:clr>
        </p15:guide>
        <p15:guide id="10" orient="horz" pos="2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7ED115-D226-335B-FDDD-7359F51A0048}" name="Leah Zippert" initials="LZ" userId="S::lzippert@bayareametro.gov::bb499bff-e913-47a6-9657-aa7a3c79c17c" providerId="AD"/>
  <p188:author id="{A7CE6318-4B24-DC3E-5AAB-4DB9AC1078AD}" name="Kỳ-Nam Miller" initials="KM" userId="otJT/0wa9VR8BfE0V+BQxbvPlo52/csfPWcwIk/35jY=" providerId="None"/>
  <p188:author id="{957A3526-7C22-9E00-6AFE-74AD12A030FC}" name="Ellen Griffin" initials="EG" userId="5wnY6aCBrO3JRJ5saiGFbRUrCnPgjDByrwhkZavRR/E=" providerId="None"/>
  <p188:author id="{5EB1A438-A060-5037-9871-E46128D16AA8}" name="Catalina Alvarado" initials="CA" userId="5XWBkNLjyCmHp5RBvKrmy/GANyK2wWO8SMWz7yZ+F6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ber Shipley" initials="AS" lastIdx="2" clrIdx="0">
    <p:extLst>
      <p:ext uri="{19B8F6BF-5375-455C-9EA6-DF929625EA0E}">
        <p15:presenceInfo xmlns:p15="http://schemas.microsoft.com/office/powerpoint/2012/main" userId="Amber Shipley" providerId="None"/>
      </p:ext>
    </p:extLst>
  </p:cmAuthor>
  <p:cmAuthor id="2" name="Gillian Adams" initials="GA" lastIdx="1" clrIdx="1">
    <p:extLst>
      <p:ext uri="{19B8F6BF-5375-455C-9EA6-DF929625EA0E}">
        <p15:presenceInfo xmlns:p15="http://schemas.microsoft.com/office/powerpoint/2012/main" userId="S::gadams@bayareametro.gov::d6a2aaee-dd48-40fd-8b62-914f55341d4d" providerId="AD"/>
      </p:ext>
    </p:extLst>
  </p:cmAuthor>
  <p:cmAuthor id="3" name="Michele Stone" initials="MS" lastIdx="4" clrIdx="2">
    <p:extLst>
      <p:ext uri="{19B8F6BF-5375-455C-9EA6-DF929625EA0E}">
        <p15:presenceInfo xmlns:p15="http://schemas.microsoft.com/office/powerpoint/2012/main" userId="S::mstone@bayareametro.gov::19aeb715-17fb-4c1a-90f6-fa3e45eb2a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6470"/>
    <a:srgbClr val="9BBB59"/>
    <a:srgbClr val="F79646"/>
    <a:srgbClr val="B9CDE5"/>
    <a:srgbClr val="82A5D0"/>
    <a:srgbClr val="2C4D75"/>
    <a:srgbClr val="C0BAB0"/>
    <a:srgbClr val="3C9DB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50" autoAdjust="0"/>
    <p:restoredTop sz="92585" autoAdjust="0"/>
  </p:normalViewPr>
  <p:slideViewPr>
    <p:cSldViewPr snapToGrid="0" snapToObjects="1">
      <p:cViewPr varScale="1">
        <p:scale>
          <a:sx n="117" d="100"/>
          <a:sy n="117" d="100"/>
        </p:scale>
        <p:origin x="774" y="114"/>
      </p:cViewPr>
      <p:guideLst>
        <p:guide orient="horz" pos="4200"/>
        <p:guide pos="1488"/>
        <p:guide pos="240"/>
        <p:guide orient="horz" pos="1632"/>
        <p:guide orient="horz" pos="264"/>
      </p:guideLst>
    </p:cSldViewPr>
  </p:slideViewPr>
  <p:notesTextViewPr>
    <p:cViewPr>
      <p:scale>
        <a:sx n="1" d="1"/>
        <a:sy n="1" d="1"/>
      </p:scale>
      <p:origin x="0" y="0"/>
    </p:cViewPr>
  </p:notesTextViewPr>
  <p:sorterViewPr>
    <p:cViewPr>
      <p:scale>
        <a:sx n="100" d="100"/>
        <a:sy n="100" d="100"/>
      </p:scale>
      <p:origin x="0" y="-11925"/>
    </p:cViewPr>
  </p:sorterViewPr>
  <p:notesViewPr>
    <p:cSldViewPr snapToGrid="0" snapToObjects="1">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69033-91F3-4B7E-BD04-D27F491E500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B177710-1CDB-4BFB-864B-1ACF6F698D11}">
      <dgm:prSet/>
      <dgm:spPr/>
      <dgm:t>
        <a:bodyPr/>
        <a:lstStyle/>
        <a:p>
          <a:r>
            <a:rPr lang="en-US"/>
            <a:t>Santa Clara County – Irvin Saldana and Divya Ram</a:t>
          </a:r>
        </a:p>
      </dgm:t>
    </dgm:pt>
    <dgm:pt modelId="{0525FC05-4ECF-4075-92DD-3EA282C4C837}" type="parTrans" cxnId="{CDAB7E8E-C6CF-4CCF-9102-E000A59E79FB}">
      <dgm:prSet/>
      <dgm:spPr/>
      <dgm:t>
        <a:bodyPr/>
        <a:lstStyle/>
        <a:p>
          <a:endParaRPr lang="en-US"/>
        </a:p>
      </dgm:t>
    </dgm:pt>
    <dgm:pt modelId="{80E1A9BE-B54B-4092-852E-7F5F9A43BD8C}" type="sibTrans" cxnId="{CDAB7E8E-C6CF-4CCF-9102-E000A59E79FB}">
      <dgm:prSet/>
      <dgm:spPr/>
      <dgm:t>
        <a:bodyPr/>
        <a:lstStyle/>
        <a:p>
          <a:endParaRPr lang="en-US"/>
        </a:p>
      </dgm:t>
    </dgm:pt>
    <dgm:pt modelId="{FDD8998E-703A-4134-B8DB-AF2C8977B21E}">
      <dgm:prSet/>
      <dgm:spPr/>
      <dgm:t>
        <a:bodyPr/>
        <a:lstStyle/>
        <a:p>
          <a:r>
            <a:rPr lang="en-US"/>
            <a:t>San Mateo County – Hillary Prasad and Marisa Prasse</a:t>
          </a:r>
        </a:p>
      </dgm:t>
    </dgm:pt>
    <dgm:pt modelId="{B9AAAC44-F6BE-49D0-A6F9-672D31110FC0}" type="parTrans" cxnId="{C8B4FD5C-1F3A-47A8-BA4E-466173D12DF4}">
      <dgm:prSet/>
      <dgm:spPr/>
      <dgm:t>
        <a:bodyPr/>
        <a:lstStyle/>
        <a:p>
          <a:endParaRPr lang="en-US"/>
        </a:p>
      </dgm:t>
    </dgm:pt>
    <dgm:pt modelId="{59D0CE2D-BAB5-4AD1-B966-6E67BF7CA7CE}" type="sibTrans" cxnId="{C8B4FD5C-1F3A-47A8-BA4E-466173D12DF4}">
      <dgm:prSet/>
      <dgm:spPr/>
      <dgm:t>
        <a:bodyPr/>
        <a:lstStyle/>
        <a:p>
          <a:endParaRPr lang="en-US"/>
        </a:p>
      </dgm:t>
    </dgm:pt>
    <dgm:pt modelId="{8D583718-0D87-4F0A-9AF5-33DC5BF98F5E}">
      <dgm:prSet/>
      <dgm:spPr/>
      <dgm:t>
        <a:bodyPr/>
        <a:lstStyle/>
        <a:p>
          <a:r>
            <a:rPr lang="en-US"/>
            <a:t>Alameda County – Jose Ayala and Shawn Danino </a:t>
          </a:r>
        </a:p>
      </dgm:t>
    </dgm:pt>
    <dgm:pt modelId="{25F5A368-58BB-43AE-ADFD-C76013A9CE7F}" type="parTrans" cxnId="{AB8F23B4-5F4F-4DA4-99DF-8791E6C76BDC}">
      <dgm:prSet/>
      <dgm:spPr/>
      <dgm:t>
        <a:bodyPr/>
        <a:lstStyle/>
        <a:p>
          <a:endParaRPr lang="en-US"/>
        </a:p>
      </dgm:t>
    </dgm:pt>
    <dgm:pt modelId="{79A16769-1A37-48B3-8C82-E2594BD1DC7A}" type="sibTrans" cxnId="{AB8F23B4-5F4F-4DA4-99DF-8791E6C76BDC}">
      <dgm:prSet/>
      <dgm:spPr/>
      <dgm:t>
        <a:bodyPr/>
        <a:lstStyle/>
        <a:p>
          <a:endParaRPr lang="en-US"/>
        </a:p>
      </dgm:t>
    </dgm:pt>
    <dgm:pt modelId="{D1E4599B-528D-4F72-BF30-792A61034E11}">
      <dgm:prSet/>
      <dgm:spPr/>
      <dgm:t>
        <a:bodyPr/>
        <a:lstStyle/>
        <a:p>
          <a:r>
            <a:rPr lang="en-US"/>
            <a:t>Contra Costa County – Jamillah Williams and Colin Cross </a:t>
          </a:r>
        </a:p>
      </dgm:t>
    </dgm:pt>
    <dgm:pt modelId="{C766369F-265A-40D0-9409-280434D3EC48}" type="parTrans" cxnId="{DAFF3545-D6CA-4FF0-9085-9897387F4AE5}">
      <dgm:prSet/>
      <dgm:spPr/>
      <dgm:t>
        <a:bodyPr/>
        <a:lstStyle/>
        <a:p>
          <a:endParaRPr lang="en-US"/>
        </a:p>
      </dgm:t>
    </dgm:pt>
    <dgm:pt modelId="{D4A97F21-A5CD-4BF1-B619-C865E21D5BCA}" type="sibTrans" cxnId="{DAFF3545-D6CA-4FF0-9085-9897387F4AE5}">
      <dgm:prSet/>
      <dgm:spPr/>
      <dgm:t>
        <a:bodyPr/>
        <a:lstStyle/>
        <a:p>
          <a:endParaRPr lang="en-US"/>
        </a:p>
      </dgm:t>
    </dgm:pt>
    <dgm:pt modelId="{E838237F-9C2A-44CB-8D41-A4E79B685EA8}">
      <dgm:prSet/>
      <dgm:spPr/>
      <dgm:t>
        <a:bodyPr/>
        <a:lstStyle/>
        <a:p>
          <a:r>
            <a:rPr lang="en-US" dirty="0"/>
            <a:t>San Francisco City and County – Sohab Mehmood</a:t>
          </a:r>
        </a:p>
      </dgm:t>
    </dgm:pt>
    <dgm:pt modelId="{403200C5-B07F-4E89-917E-F5CF3E47FF24}" type="parTrans" cxnId="{E743B13B-D235-4863-A51A-A59FB12B23BB}">
      <dgm:prSet/>
      <dgm:spPr/>
      <dgm:t>
        <a:bodyPr/>
        <a:lstStyle/>
        <a:p>
          <a:endParaRPr lang="en-US"/>
        </a:p>
      </dgm:t>
    </dgm:pt>
    <dgm:pt modelId="{14157630-DF9D-4497-B23A-50F9722B1982}" type="sibTrans" cxnId="{E743B13B-D235-4863-A51A-A59FB12B23BB}">
      <dgm:prSet/>
      <dgm:spPr/>
      <dgm:t>
        <a:bodyPr/>
        <a:lstStyle/>
        <a:p>
          <a:endParaRPr lang="en-US"/>
        </a:p>
      </dgm:t>
    </dgm:pt>
    <dgm:pt modelId="{A7D2A686-5893-4B7E-9232-76355683C364}">
      <dgm:prSet/>
      <dgm:spPr/>
      <dgm:t>
        <a:bodyPr/>
        <a:lstStyle/>
        <a:p>
          <a:r>
            <a:rPr lang="en-US"/>
            <a:t>Marin County – Reid Miller and Chelsea Lee</a:t>
          </a:r>
        </a:p>
      </dgm:t>
    </dgm:pt>
    <dgm:pt modelId="{2E747173-A15A-4E90-921D-F1F19E5CF141}" type="parTrans" cxnId="{D47F821C-0DF1-4B8F-94F4-10FB532F4590}">
      <dgm:prSet/>
      <dgm:spPr/>
      <dgm:t>
        <a:bodyPr/>
        <a:lstStyle/>
        <a:p>
          <a:endParaRPr lang="en-US"/>
        </a:p>
      </dgm:t>
    </dgm:pt>
    <dgm:pt modelId="{7CF07892-B41F-4D1A-B541-759446F82AD2}" type="sibTrans" cxnId="{D47F821C-0DF1-4B8F-94F4-10FB532F4590}">
      <dgm:prSet/>
      <dgm:spPr/>
      <dgm:t>
        <a:bodyPr/>
        <a:lstStyle/>
        <a:p>
          <a:endParaRPr lang="en-US"/>
        </a:p>
      </dgm:t>
    </dgm:pt>
    <dgm:pt modelId="{1418713C-A981-48C8-8DC7-3A133C0820A1}">
      <dgm:prSet/>
      <dgm:spPr/>
      <dgm:t>
        <a:bodyPr/>
        <a:lstStyle/>
        <a:p>
          <a:r>
            <a:rPr lang="en-US"/>
            <a:t>Napa County – Gerlinde Bernd </a:t>
          </a:r>
        </a:p>
      </dgm:t>
    </dgm:pt>
    <dgm:pt modelId="{7093503B-D3AD-4FA1-930C-5A758FF963D0}" type="parTrans" cxnId="{9610CADC-570D-4AB0-B12A-AE8E6C5A0590}">
      <dgm:prSet/>
      <dgm:spPr/>
      <dgm:t>
        <a:bodyPr/>
        <a:lstStyle/>
        <a:p>
          <a:endParaRPr lang="en-US"/>
        </a:p>
      </dgm:t>
    </dgm:pt>
    <dgm:pt modelId="{62F8F14A-90DD-4041-961E-50CEFF685EB9}" type="sibTrans" cxnId="{9610CADC-570D-4AB0-B12A-AE8E6C5A0590}">
      <dgm:prSet/>
      <dgm:spPr/>
      <dgm:t>
        <a:bodyPr/>
        <a:lstStyle/>
        <a:p>
          <a:endParaRPr lang="en-US"/>
        </a:p>
      </dgm:t>
    </dgm:pt>
    <dgm:pt modelId="{FE6B55C2-E4E9-46DB-9CF9-FE70679CA84D}">
      <dgm:prSet/>
      <dgm:spPr/>
      <dgm:t>
        <a:bodyPr/>
        <a:lstStyle/>
        <a:p>
          <a:r>
            <a:rPr lang="en-US" dirty="0"/>
            <a:t>Sonoma County – Tristan Lanza </a:t>
          </a:r>
        </a:p>
      </dgm:t>
    </dgm:pt>
    <dgm:pt modelId="{4FFBCC21-9660-481C-AC53-852CD193C57B}" type="parTrans" cxnId="{7B9F2F99-C3D9-4A0C-A98C-D4F559A9FC71}">
      <dgm:prSet/>
      <dgm:spPr/>
      <dgm:t>
        <a:bodyPr/>
        <a:lstStyle/>
        <a:p>
          <a:endParaRPr lang="en-US"/>
        </a:p>
      </dgm:t>
    </dgm:pt>
    <dgm:pt modelId="{AB9C0C6D-651D-4BF2-98D9-F6F1976AD13E}" type="sibTrans" cxnId="{7B9F2F99-C3D9-4A0C-A98C-D4F559A9FC71}">
      <dgm:prSet/>
      <dgm:spPr/>
      <dgm:t>
        <a:bodyPr/>
        <a:lstStyle/>
        <a:p>
          <a:endParaRPr lang="en-US"/>
        </a:p>
      </dgm:t>
    </dgm:pt>
    <dgm:pt modelId="{D6644A3E-B50A-4A6D-9926-1EDDC6401EAE}">
      <dgm:prSet/>
      <dgm:spPr/>
      <dgm:t>
        <a:bodyPr/>
        <a:lstStyle/>
        <a:p>
          <a:r>
            <a:rPr lang="en-US" dirty="0"/>
            <a:t>Solano County – TBD </a:t>
          </a:r>
        </a:p>
      </dgm:t>
    </dgm:pt>
    <dgm:pt modelId="{2D20C3B7-3847-40C0-8362-E7A666C43925}" type="parTrans" cxnId="{24DFB44E-46E8-48E4-91B3-1E940771F11D}">
      <dgm:prSet/>
      <dgm:spPr/>
      <dgm:t>
        <a:bodyPr/>
        <a:lstStyle/>
        <a:p>
          <a:endParaRPr lang="en-US"/>
        </a:p>
      </dgm:t>
    </dgm:pt>
    <dgm:pt modelId="{DE31871E-8057-4EA5-95C9-E3EEFEC7D170}" type="sibTrans" cxnId="{24DFB44E-46E8-48E4-91B3-1E940771F11D}">
      <dgm:prSet/>
      <dgm:spPr/>
      <dgm:t>
        <a:bodyPr/>
        <a:lstStyle/>
        <a:p>
          <a:endParaRPr lang="en-US"/>
        </a:p>
      </dgm:t>
    </dgm:pt>
    <dgm:pt modelId="{D1010876-58BB-4FD7-A283-C78CBB5771B7}" type="pres">
      <dgm:prSet presAssocID="{99269033-91F3-4B7E-BD04-D27F491E5007}" presName="vert0" presStyleCnt="0">
        <dgm:presLayoutVars>
          <dgm:dir/>
          <dgm:animOne val="branch"/>
          <dgm:animLvl val="lvl"/>
        </dgm:presLayoutVars>
      </dgm:prSet>
      <dgm:spPr/>
    </dgm:pt>
    <dgm:pt modelId="{7D0DF1F0-5604-4BBE-831A-0697345C05A2}" type="pres">
      <dgm:prSet presAssocID="{CB177710-1CDB-4BFB-864B-1ACF6F698D11}" presName="thickLine" presStyleLbl="alignNode1" presStyleIdx="0" presStyleCnt="9"/>
      <dgm:spPr/>
    </dgm:pt>
    <dgm:pt modelId="{C054D877-B400-44FC-A6A2-E1895085B589}" type="pres">
      <dgm:prSet presAssocID="{CB177710-1CDB-4BFB-864B-1ACF6F698D11}" presName="horz1" presStyleCnt="0"/>
      <dgm:spPr/>
    </dgm:pt>
    <dgm:pt modelId="{6F2A1F15-C0AE-4FE0-9ACB-A26FA27BB541}" type="pres">
      <dgm:prSet presAssocID="{CB177710-1CDB-4BFB-864B-1ACF6F698D11}" presName="tx1" presStyleLbl="revTx" presStyleIdx="0" presStyleCnt="9"/>
      <dgm:spPr/>
    </dgm:pt>
    <dgm:pt modelId="{0B9230FB-D224-4146-B1BF-341C92899BBD}" type="pres">
      <dgm:prSet presAssocID="{CB177710-1CDB-4BFB-864B-1ACF6F698D11}" presName="vert1" presStyleCnt="0"/>
      <dgm:spPr/>
    </dgm:pt>
    <dgm:pt modelId="{23958956-C71E-47D0-8C8E-ECE76BFF6215}" type="pres">
      <dgm:prSet presAssocID="{FDD8998E-703A-4134-B8DB-AF2C8977B21E}" presName="thickLine" presStyleLbl="alignNode1" presStyleIdx="1" presStyleCnt="9"/>
      <dgm:spPr/>
    </dgm:pt>
    <dgm:pt modelId="{7DB28E3C-D8D1-4465-9A0F-028E51C49D30}" type="pres">
      <dgm:prSet presAssocID="{FDD8998E-703A-4134-B8DB-AF2C8977B21E}" presName="horz1" presStyleCnt="0"/>
      <dgm:spPr/>
    </dgm:pt>
    <dgm:pt modelId="{95BDD7D6-9D32-48D7-83A3-4D6BEBF9082D}" type="pres">
      <dgm:prSet presAssocID="{FDD8998E-703A-4134-B8DB-AF2C8977B21E}" presName="tx1" presStyleLbl="revTx" presStyleIdx="1" presStyleCnt="9"/>
      <dgm:spPr/>
    </dgm:pt>
    <dgm:pt modelId="{518367B4-ED9B-477A-9651-16A7E88E9876}" type="pres">
      <dgm:prSet presAssocID="{FDD8998E-703A-4134-B8DB-AF2C8977B21E}" presName="vert1" presStyleCnt="0"/>
      <dgm:spPr/>
    </dgm:pt>
    <dgm:pt modelId="{CC9D6C73-91F4-442B-8564-DEFE539FF731}" type="pres">
      <dgm:prSet presAssocID="{8D583718-0D87-4F0A-9AF5-33DC5BF98F5E}" presName="thickLine" presStyleLbl="alignNode1" presStyleIdx="2" presStyleCnt="9"/>
      <dgm:spPr/>
    </dgm:pt>
    <dgm:pt modelId="{FA52D297-E3BB-4598-AF05-F7E693332222}" type="pres">
      <dgm:prSet presAssocID="{8D583718-0D87-4F0A-9AF5-33DC5BF98F5E}" presName="horz1" presStyleCnt="0"/>
      <dgm:spPr/>
    </dgm:pt>
    <dgm:pt modelId="{97DA22C9-F5B8-40FE-94B9-E7AE34C0CE9B}" type="pres">
      <dgm:prSet presAssocID="{8D583718-0D87-4F0A-9AF5-33DC5BF98F5E}" presName="tx1" presStyleLbl="revTx" presStyleIdx="2" presStyleCnt="9"/>
      <dgm:spPr/>
    </dgm:pt>
    <dgm:pt modelId="{E5C17CE5-EEC0-4BBC-BD60-4C4B1011DD62}" type="pres">
      <dgm:prSet presAssocID="{8D583718-0D87-4F0A-9AF5-33DC5BF98F5E}" presName="vert1" presStyleCnt="0"/>
      <dgm:spPr/>
    </dgm:pt>
    <dgm:pt modelId="{ED637268-459F-406D-A468-D1D02DC99ACD}" type="pres">
      <dgm:prSet presAssocID="{D1E4599B-528D-4F72-BF30-792A61034E11}" presName="thickLine" presStyleLbl="alignNode1" presStyleIdx="3" presStyleCnt="9"/>
      <dgm:spPr/>
    </dgm:pt>
    <dgm:pt modelId="{2A4D4C7D-0095-4598-8F7E-BE9B8BC43547}" type="pres">
      <dgm:prSet presAssocID="{D1E4599B-528D-4F72-BF30-792A61034E11}" presName="horz1" presStyleCnt="0"/>
      <dgm:spPr/>
    </dgm:pt>
    <dgm:pt modelId="{E5CFA416-5D61-413C-9C1D-A0B7D789EEBE}" type="pres">
      <dgm:prSet presAssocID="{D1E4599B-528D-4F72-BF30-792A61034E11}" presName="tx1" presStyleLbl="revTx" presStyleIdx="3" presStyleCnt="9"/>
      <dgm:spPr/>
    </dgm:pt>
    <dgm:pt modelId="{70065CB3-F4DF-4DCA-9CAE-449C88E223B8}" type="pres">
      <dgm:prSet presAssocID="{D1E4599B-528D-4F72-BF30-792A61034E11}" presName="vert1" presStyleCnt="0"/>
      <dgm:spPr/>
    </dgm:pt>
    <dgm:pt modelId="{102257FC-4876-4E61-96F6-23413BF2387D}" type="pres">
      <dgm:prSet presAssocID="{E838237F-9C2A-44CB-8D41-A4E79B685EA8}" presName="thickLine" presStyleLbl="alignNode1" presStyleIdx="4" presStyleCnt="9"/>
      <dgm:spPr/>
    </dgm:pt>
    <dgm:pt modelId="{7B761448-9114-4F0E-9EF1-5236DCC326A8}" type="pres">
      <dgm:prSet presAssocID="{E838237F-9C2A-44CB-8D41-A4E79B685EA8}" presName="horz1" presStyleCnt="0"/>
      <dgm:spPr/>
    </dgm:pt>
    <dgm:pt modelId="{026FCCAF-3912-4543-9BC8-03F62044B3C1}" type="pres">
      <dgm:prSet presAssocID="{E838237F-9C2A-44CB-8D41-A4E79B685EA8}" presName="tx1" presStyleLbl="revTx" presStyleIdx="4" presStyleCnt="9"/>
      <dgm:spPr/>
    </dgm:pt>
    <dgm:pt modelId="{5F71BF58-0239-4BDE-9AA9-1F98187E3B72}" type="pres">
      <dgm:prSet presAssocID="{E838237F-9C2A-44CB-8D41-A4E79B685EA8}" presName="vert1" presStyleCnt="0"/>
      <dgm:spPr/>
    </dgm:pt>
    <dgm:pt modelId="{D8438978-13B1-478A-8AC3-050CB03C9D82}" type="pres">
      <dgm:prSet presAssocID="{A7D2A686-5893-4B7E-9232-76355683C364}" presName="thickLine" presStyleLbl="alignNode1" presStyleIdx="5" presStyleCnt="9"/>
      <dgm:spPr/>
    </dgm:pt>
    <dgm:pt modelId="{BAB4754E-16A2-4E7B-9E25-2FA3A9CB10A4}" type="pres">
      <dgm:prSet presAssocID="{A7D2A686-5893-4B7E-9232-76355683C364}" presName="horz1" presStyleCnt="0"/>
      <dgm:spPr/>
    </dgm:pt>
    <dgm:pt modelId="{2BCF4B33-B7BF-4245-A78A-666FCAA2015C}" type="pres">
      <dgm:prSet presAssocID="{A7D2A686-5893-4B7E-9232-76355683C364}" presName="tx1" presStyleLbl="revTx" presStyleIdx="5" presStyleCnt="9"/>
      <dgm:spPr/>
    </dgm:pt>
    <dgm:pt modelId="{F4CD1994-AC3F-4771-8218-624FBA03AE6F}" type="pres">
      <dgm:prSet presAssocID="{A7D2A686-5893-4B7E-9232-76355683C364}" presName="vert1" presStyleCnt="0"/>
      <dgm:spPr/>
    </dgm:pt>
    <dgm:pt modelId="{1A44ACA0-11DE-414C-B391-17B8319D6695}" type="pres">
      <dgm:prSet presAssocID="{1418713C-A981-48C8-8DC7-3A133C0820A1}" presName="thickLine" presStyleLbl="alignNode1" presStyleIdx="6" presStyleCnt="9"/>
      <dgm:spPr/>
    </dgm:pt>
    <dgm:pt modelId="{A3E3F5C8-8595-4821-8141-CB839EC1B99D}" type="pres">
      <dgm:prSet presAssocID="{1418713C-A981-48C8-8DC7-3A133C0820A1}" presName="horz1" presStyleCnt="0"/>
      <dgm:spPr/>
    </dgm:pt>
    <dgm:pt modelId="{602100EF-B91E-4099-BC19-360169CA1D24}" type="pres">
      <dgm:prSet presAssocID="{1418713C-A981-48C8-8DC7-3A133C0820A1}" presName="tx1" presStyleLbl="revTx" presStyleIdx="6" presStyleCnt="9"/>
      <dgm:spPr/>
    </dgm:pt>
    <dgm:pt modelId="{435BAE9B-7CAC-4BF9-A48A-F47A405AE3DE}" type="pres">
      <dgm:prSet presAssocID="{1418713C-A981-48C8-8DC7-3A133C0820A1}" presName="vert1" presStyleCnt="0"/>
      <dgm:spPr/>
    </dgm:pt>
    <dgm:pt modelId="{4E6A77D4-11DA-4FFA-9DA3-7619A5778BF9}" type="pres">
      <dgm:prSet presAssocID="{FE6B55C2-E4E9-46DB-9CF9-FE70679CA84D}" presName="thickLine" presStyleLbl="alignNode1" presStyleIdx="7" presStyleCnt="9"/>
      <dgm:spPr/>
    </dgm:pt>
    <dgm:pt modelId="{F82B6000-9380-4780-9B19-DF7E781E2094}" type="pres">
      <dgm:prSet presAssocID="{FE6B55C2-E4E9-46DB-9CF9-FE70679CA84D}" presName="horz1" presStyleCnt="0"/>
      <dgm:spPr/>
    </dgm:pt>
    <dgm:pt modelId="{A8701E7B-1A09-4D82-A30A-7F1F25EC0680}" type="pres">
      <dgm:prSet presAssocID="{FE6B55C2-E4E9-46DB-9CF9-FE70679CA84D}" presName="tx1" presStyleLbl="revTx" presStyleIdx="7" presStyleCnt="9"/>
      <dgm:spPr/>
    </dgm:pt>
    <dgm:pt modelId="{5C2C6851-A2F2-43FB-9642-A34AAC59A952}" type="pres">
      <dgm:prSet presAssocID="{FE6B55C2-E4E9-46DB-9CF9-FE70679CA84D}" presName="vert1" presStyleCnt="0"/>
      <dgm:spPr/>
    </dgm:pt>
    <dgm:pt modelId="{CB5FEDA5-F79A-4604-A65F-6C0803A871F2}" type="pres">
      <dgm:prSet presAssocID="{D6644A3E-B50A-4A6D-9926-1EDDC6401EAE}" presName="thickLine" presStyleLbl="alignNode1" presStyleIdx="8" presStyleCnt="9"/>
      <dgm:spPr/>
    </dgm:pt>
    <dgm:pt modelId="{D8B3109F-862B-4FBB-A7D8-A523A80FB2F5}" type="pres">
      <dgm:prSet presAssocID="{D6644A3E-B50A-4A6D-9926-1EDDC6401EAE}" presName="horz1" presStyleCnt="0"/>
      <dgm:spPr/>
    </dgm:pt>
    <dgm:pt modelId="{BD43F87E-34DF-4810-945D-B73C75DAED5D}" type="pres">
      <dgm:prSet presAssocID="{D6644A3E-B50A-4A6D-9926-1EDDC6401EAE}" presName="tx1" presStyleLbl="revTx" presStyleIdx="8" presStyleCnt="9"/>
      <dgm:spPr/>
    </dgm:pt>
    <dgm:pt modelId="{0246B4D0-6DED-4408-9074-9A160083772D}" type="pres">
      <dgm:prSet presAssocID="{D6644A3E-B50A-4A6D-9926-1EDDC6401EAE}" presName="vert1" presStyleCnt="0"/>
      <dgm:spPr/>
    </dgm:pt>
  </dgm:ptLst>
  <dgm:cxnLst>
    <dgm:cxn modelId="{9659CE11-D0D0-4852-9362-8CA4027B6567}" type="presOf" srcId="{D1E4599B-528D-4F72-BF30-792A61034E11}" destId="{E5CFA416-5D61-413C-9C1D-A0B7D789EEBE}" srcOrd="0" destOrd="0" presId="urn:microsoft.com/office/officeart/2008/layout/LinedList"/>
    <dgm:cxn modelId="{02A2291A-CD3F-49EA-845D-9A2830E7F984}" type="presOf" srcId="{FDD8998E-703A-4134-B8DB-AF2C8977B21E}" destId="{95BDD7D6-9D32-48D7-83A3-4D6BEBF9082D}" srcOrd="0" destOrd="0" presId="urn:microsoft.com/office/officeart/2008/layout/LinedList"/>
    <dgm:cxn modelId="{D47F821C-0DF1-4B8F-94F4-10FB532F4590}" srcId="{99269033-91F3-4B7E-BD04-D27F491E5007}" destId="{A7D2A686-5893-4B7E-9232-76355683C364}" srcOrd="5" destOrd="0" parTransId="{2E747173-A15A-4E90-921D-F1F19E5CF141}" sibTransId="{7CF07892-B41F-4D1A-B541-759446F82AD2}"/>
    <dgm:cxn modelId="{E743B13B-D235-4863-A51A-A59FB12B23BB}" srcId="{99269033-91F3-4B7E-BD04-D27F491E5007}" destId="{E838237F-9C2A-44CB-8D41-A4E79B685EA8}" srcOrd="4" destOrd="0" parTransId="{403200C5-B07F-4E89-917E-F5CF3E47FF24}" sibTransId="{14157630-DF9D-4497-B23A-50F9722B1982}"/>
    <dgm:cxn modelId="{C8B4FD5C-1F3A-47A8-BA4E-466173D12DF4}" srcId="{99269033-91F3-4B7E-BD04-D27F491E5007}" destId="{FDD8998E-703A-4134-B8DB-AF2C8977B21E}" srcOrd="1" destOrd="0" parTransId="{B9AAAC44-F6BE-49D0-A6F9-672D31110FC0}" sibTransId="{59D0CE2D-BAB5-4AD1-B966-6E67BF7CA7CE}"/>
    <dgm:cxn modelId="{DAFF3545-D6CA-4FF0-9085-9897387F4AE5}" srcId="{99269033-91F3-4B7E-BD04-D27F491E5007}" destId="{D1E4599B-528D-4F72-BF30-792A61034E11}" srcOrd="3" destOrd="0" parTransId="{C766369F-265A-40D0-9409-280434D3EC48}" sibTransId="{D4A97F21-A5CD-4BF1-B619-C865E21D5BCA}"/>
    <dgm:cxn modelId="{529FAC67-5378-4C68-AC5F-6C1D635523AA}" type="presOf" srcId="{D6644A3E-B50A-4A6D-9926-1EDDC6401EAE}" destId="{BD43F87E-34DF-4810-945D-B73C75DAED5D}" srcOrd="0" destOrd="0" presId="urn:microsoft.com/office/officeart/2008/layout/LinedList"/>
    <dgm:cxn modelId="{4D20BC49-F972-486A-978A-46AFBE95ADA5}" type="presOf" srcId="{99269033-91F3-4B7E-BD04-D27F491E5007}" destId="{D1010876-58BB-4FD7-A283-C78CBB5771B7}" srcOrd="0" destOrd="0" presId="urn:microsoft.com/office/officeart/2008/layout/LinedList"/>
    <dgm:cxn modelId="{24DFB44E-46E8-48E4-91B3-1E940771F11D}" srcId="{99269033-91F3-4B7E-BD04-D27F491E5007}" destId="{D6644A3E-B50A-4A6D-9926-1EDDC6401EAE}" srcOrd="8" destOrd="0" parTransId="{2D20C3B7-3847-40C0-8362-E7A666C43925}" sibTransId="{DE31871E-8057-4EA5-95C9-E3EEFEC7D170}"/>
    <dgm:cxn modelId="{CDAB7E8E-C6CF-4CCF-9102-E000A59E79FB}" srcId="{99269033-91F3-4B7E-BD04-D27F491E5007}" destId="{CB177710-1CDB-4BFB-864B-1ACF6F698D11}" srcOrd="0" destOrd="0" parTransId="{0525FC05-4ECF-4075-92DD-3EA282C4C837}" sibTransId="{80E1A9BE-B54B-4092-852E-7F5F9A43BD8C}"/>
    <dgm:cxn modelId="{5460F68E-4B79-4967-A110-C5691EED050E}" type="presOf" srcId="{8D583718-0D87-4F0A-9AF5-33DC5BF98F5E}" destId="{97DA22C9-F5B8-40FE-94B9-E7AE34C0CE9B}" srcOrd="0" destOrd="0" presId="urn:microsoft.com/office/officeart/2008/layout/LinedList"/>
    <dgm:cxn modelId="{7B9F2F99-C3D9-4A0C-A98C-D4F559A9FC71}" srcId="{99269033-91F3-4B7E-BD04-D27F491E5007}" destId="{FE6B55C2-E4E9-46DB-9CF9-FE70679CA84D}" srcOrd="7" destOrd="0" parTransId="{4FFBCC21-9660-481C-AC53-852CD193C57B}" sibTransId="{AB9C0C6D-651D-4BF2-98D9-F6F1976AD13E}"/>
    <dgm:cxn modelId="{AB8F23B4-5F4F-4DA4-99DF-8791E6C76BDC}" srcId="{99269033-91F3-4B7E-BD04-D27F491E5007}" destId="{8D583718-0D87-4F0A-9AF5-33DC5BF98F5E}" srcOrd="2" destOrd="0" parTransId="{25F5A368-58BB-43AE-ADFD-C76013A9CE7F}" sibTransId="{79A16769-1A37-48B3-8C82-E2594BD1DC7A}"/>
    <dgm:cxn modelId="{33231CC2-CAC2-4960-8192-67D44DEF0997}" type="presOf" srcId="{A7D2A686-5893-4B7E-9232-76355683C364}" destId="{2BCF4B33-B7BF-4245-A78A-666FCAA2015C}" srcOrd="0" destOrd="0" presId="urn:microsoft.com/office/officeart/2008/layout/LinedList"/>
    <dgm:cxn modelId="{CE98F8C5-6ADE-4CE3-B4BC-61B0B6607A97}" type="presOf" srcId="{FE6B55C2-E4E9-46DB-9CF9-FE70679CA84D}" destId="{A8701E7B-1A09-4D82-A30A-7F1F25EC0680}" srcOrd="0" destOrd="0" presId="urn:microsoft.com/office/officeart/2008/layout/LinedList"/>
    <dgm:cxn modelId="{151512D9-657A-474B-A27D-EA64F05BA685}" type="presOf" srcId="{CB177710-1CDB-4BFB-864B-1ACF6F698D11}" destId="{6F2A1F15-C0AE-4FE0-9ACB-A26FA27BB541}" srcOrd="0" destOrd="0" presId="urn:microsoft.com/office/officeart/2008/layout/LinedList"/>
    <dgm:cxn modelId="{9610CADC-570D-4AB0-B12A-AE8E6C5A0590}" srcId="{99269033-91F3-4B7E-BD04-D27F491E5007}" destId="{1418713C-A981-48C8-8DC7-3A133C0820A1}" srcOrd="6" destOrd="0" parTransId="{7093503B-D3AD-4FA1-930C-5A758FF963D0}" sibTransId="{62F8F14A-90DD-4041-961E-50CEFF685EB9}"/>
    <dgm:cxn modelId="{B825FCE2-6669-4AAB-A169-7A58746479F1}" type="presOf" srcId="{1418713C-A981-48C8-8DC7-3A133C0820A1}" destId="{602100EF-B91E-4099-BC19-360169CA1D24}" srcOrd="0" destOrd="0" presId="urn:microsoft.com/office/officeart/2008/layout/LinedList"/>
    <dgm:cxn modelId="{3E618AF5-CD46-42AA-9DF6-A2EAABDEF587}" type="presOf" srcId="{E838237F-9C2A-44CB-8D41-A4E79B685EA8}" destId="{026FCCAF-3912-4543-9BC8-03F62044B3C1}" srcOrd="0" destOrd="0" presId="urn:microsoft.com/office/officeart/2008/layout/LinedList"/>
    <dgm:cxn modelId="{11ACF622-3F3B-4AD2-AA5A-D3278042309A}" type="presParOf" srcId="{D1010876-58BB-4FD7-A283-C78CBB5771B7}" destId="{7D0DF1F0-5604-4BBE-831A-0697345C05A2}" srcOrd="0" destOrd="0" presId="urn:microsoft.com/office/officeart/2008/layout/LinedList"/>
    <dgm:cxn modelId="{F8238F17-C89F-49FA-8236-5D69C5151EDD}" type="presParOf" srcId="{D1010876-58BB-4FD7-A283-C78CBB5771B7}" destId="{C054D877-B400-44FC-A6A2-E1895085B589}" srcOrd="1" destOrd="0" presId="urn:microsoft.com/office/officeart/2008/layout/LinedList"/>
    <dgm:cxn modelId="{C84FDB40-FB49-4780-9CC4-CC88CB1E7EF6}" type="presParOf" srcId="{C054D877-B400-44FC-A6A2-E1895085B589}" destId="{6F2A1F15-C0AE-4FE0-9ACB-A26FA27BB541}" srcOrd="0" destOrd="0" presId="urn:microsoft.com/office/officeart/2008/layout/LinedList"/>
    <dgm:cxn modelId="{CD8A12FC-A300-4451-8A7F-22E443644236}" type="presParOf" srcId="{C054D877-B400-44FC-A6A2-E1895085B589}" destId="{0B9230FB-D224-4146-B1BF-341C92899BBD}" srcOrd="1" destOrd="0" presId="urn:microsoft.com/office/officeart/2008/layout/LinedList"/>
    <dgm:cxn modelId="{F91D4CCE-23F4-4195-B371-DFA9D2B20C80}" type="presParOf" srcId="{D1010876-58BB-4FD7-A283-C78CBB5771B7}" destId="{23958956-C71E-47D0-8C8E-ECE76BFF6215}" srcOrd="2" destOrd="0" presId="urn:microsoft.com/office/officeart/2008/layout/LinedList"/>
    <dgm:cxn modelId="{217663DF-2428-4BE2-B778-F885510B5477}" type="presParOf" srcId="{D1010876-58BB-4FD7-A283-C78CBB5771B7}" destId="{7DB28E3C-D8D1-4465-9A0F-028E51C49D30}" srcOrd="3" destOrd="0" presId="urn:microsoft.com/office/officeart/2008/layout/LinedList"/>
    <dgm:cxn modelId="{E796E0C5-B1B4-4D82-9011-3B11997352CC}" type="presParOf" srcId="{7DB28E3C-D8D1-4465-9A0F-028E51C49D30}" destId="{95BDD7D6-9D32-48D7-83A3-4D6BEBF9082D}" srcOrd="0" destOrd="0" presId="urn:microsoft.com/office/officeart/2008/layout/LinedList"/>
    <dgm:cxn modelId="{C1BA7BB2-7D09-492B-BC52-A4B84A36D5A9}" type="presParOf" srcId="{7DB28E3C-D8D1-4465-9A0F-028E51C49D30}" destId="{518367B4-ED9B-477A-9651-16A7E88E9876}" srcOrd="1" destOrd="0" presId="urn:microsoft.com/office/officeart/2008/layout/LinedList"/>
    <dgm:cxn modelId="{E51F44E7-9BAB-4225-847A-FE8585B31D1B}" type="presParOf" srcId="{D1010876-58BB-4FD7-A283-C78CBB5771B7}" destId="{CC9D6C73-91F4-442B-8564-DEFE539FF731}" srcOrd="4" destOrd="0" presId="urn:microsoft.com/office/officeart/2008/layout/LinedList"/>
    <dgm:cxn modelId="{F585A0A3-C2B0-49AA-AFE7-B20CD730E4C8}" type="presParOf" srcId="{D1010876-58BB-4FD7-A283-C78CBB5771B7}" destId="{FA52D297-E3BB-4598-AF05-F7E693332222}" srcOrd="5" destOrd="0" presId="urn:microsoft.com/office/officeart/2008/layout/LinedList"/>
    <dgm:cxn modelId="{A17FC0F5-925E-42B0-BE55-DBEA04E74227}" type="presParOf" srcId="{FA52D297-E3BB-4598-AF05-F7E693332222}" destId="{97DA22C9-F5B8-40FE-94B9-E7AE34C0CE9B}" srcOrd="0" destOrd="0" presId="urn:microsoft.com/office/officeart/2008/layout/LinedList"/>
    <dgm:cxn modelId="{A8DC4073-38B5-4C1D-AE2A-07D38E799AA2}" type="presParOf" srcId="{FA52D297-E3BB-4598-AF05-F7E693332222}" destId="{E5C17CE5-EEC0-4BBC-BD60-4C4B1011DD62}" srcOrd="1" destOrd="0" presId="urn:microsoft.com/office/officeart/2008/layout/LinedList"/>
    <dgm:cxn modelId="{B9F2719B-13DE-42CC-A77B-7FB21973E42E}" type="presParOf" srcId="{D1010876-58BB-4FD7-A283-C78CBB5771B7}" destId="{ED637268-459F-406D-A468-D1D02DC99ACD}" srcOrd="6" destOrd="0" presId="urn:microsoft.com/office/officeart/2008/layout/LinedList"/>
    <dgm:cxn modelId="{19A9441F-98E0-430C-9DE2-B98C229B859D}" type="presParOf" srcId="{D1010876-58BB-4FD7-A283-C78CBB5771B7}" destId="{2A4D4C7D-0095-4598-8F7E-BE9B8BC43547}" srcOrd="7" destOrd="0" presId="urn:microsoft.com/office/officeart/2008/layout/LinedList"/>
    <dgm:cxn modelId="{F3FBF374-D662-4FCE-A341-E68D43585F31}" type="presParOf" srcId="{2A4D4C7D-0095-4598-8F7E-BE9B8BC43547}" destId="{E5CFA416-5D61-413C-9C1D-A0B7D789EEBE}" srcOrd="0" destOrd="0" presId="urn:microsoft.com/office/officeart/2008/layout/LinedList"/>
    <dgm:cxn modelId="{94095A7D-CFDB-47DE-973A-CE8EBBCAB8CA}" type="presParOf" srcId="{2A4D4C7D-0095-4598-8F7E-BE9B8BC43547}" destId="{70065CB3-F4DF-4DCA-9CAE-449C88E223B8}" srcOrd="1" destOrd="0" presId="urn:microsoft.com/office/officeart/2008/layout/LinedList"/>
    <dgm:cxn modelId="{BD98711B-7C1F-4952-B618-0C00F8735989}" type="presParOf" srcId="{D1010876-58BB-4FD7-A283-C78CBB5771B7}" destId="{102257FC-4876-4E61-96F6-23413BF2387D}" srcOrd="8" destOrd="0" presId="urn:microsoft.com/office/officeart/2008/layout/LinedList"/>
    <dgm:cxn modelId="{7F2BFD51-A443-44A0-A341-08202862AA8D}" type="presParOf" srcId="{D1010876-58BB-4FD7-A283-C78CBB5771B7}" destId="{7B761448-9114-4F0E-9EF1-5236DCC326A8}" srcOrd="9" destOrd="0" presId="urn:microsoft.com/office/officeart/2008/layout/LinedList"/>
    <dgm:cxn modelId="{625BB66F-F80A-4EEF-A541-AF85927E5015}" type="presParOf" srcId="{7B761448-9114-4F0E-9EF1-5236DCC326A8}" destId="{026FCCAF-3912-4543-9BC8-03F62044B3C1}" srcOrd="0" destOrd="0" presId="urn:microsoft.com/office/officeart/2008/layout/LinedList"/>
    <dgm:cxn modelId="{BF369E2F-BFCC-4FB3-9EEB-9B914C9B693B}" type="presParOf" srcId="{7B761448-9114-4F0E-9EF1-5236DCC326A8}" destId="{5F71BF58-0239-4BDE-9AA9-1F98187E3B72}" srcOrd="1" destOrd="0" presId="urn:microsoft.com/office/officeart/2008/layout/LinedList"/>
    <dgm:cxn modelId="{D9448D8D-BFA6-44E2-B964-DFC5DBB6B455}" type="presParOf" srcId="{D1010876-58BB-4FD7-A283-C78CBB5771B7}" destId="{D8438978-13B1-478A-8AC3-050CB03C9D82}" srcOrd="10" destOrd="0" presId="urn:microsoft.com/office/officeart/2008/layout/LinedList"/>
    <dgm:cxn modelId="{787D91AD-F789-49EC-9C95-80BF907831D5}" type="presParOf" srcId="{D1010876-58BB-4FD7-A283-C78CBB5771B7}" destId="{BAB4754E-16A2-4E7B-9E25-2FA3A9CB10A4}" srcOrd="11" destOrd="0" presId="urn:microsoft.com/office/officeart/2008/layout/LinedList"/>
    <dgm:cxn modelId="{3C3102AE-DA79-4D33-A2CB-A82D4CE69421}" type="presParOf" srcId="{BAB4754E-16A2-4E7B-9E25-2FA3A9CB10A4}" destId="{2BCF4B33-B7BF-4245-A78A-666FCAA2015C}" srcOrd="0" destOrd="0" presId="urn:microsoft.com/office/officeart/2008/layout/LinedList"/>
    <dgm:cxn modelId="{351D780E-2F2B-40A9-AAC6-E69F4056AAA0}" type="presParOf" srcId="{BAB4754E-16A2-4E7B-9E25-2FA3A9CB10A4}" destId="{F4CD1994-AC3F-4771-8218-624FBA03AE6F}" srcOrd="1" destOrd="0" presId="urn:microsoft.com/office/officeart/2008/layout/LinedList"/>
    <dgm:cxn modelId="{D749C100-23C7-4D50-8DFB-DAAA3F771F54}" type="presParOf" srcId="{D1010876-58BB-4FD7-A283-C78CBB5771B7}" destId="{1A44ACA0-11DE-414C-B391-17B8319D6695}" srcOrd="12" destOrd="0" presId="urn:microsoft.com/office/officeart/2008/layout/LinedList"/>
    <dgm:cxn modelId="{70AE190F-A7FC-42A4-8136-8A66668D4F65}" type="presParOf" srcId="{D1010876-58BB-4FD7-A283-C78CBB5771B7}" destId="{A3E3F5C8-8595-4821-8141-CB839EC1B99D}" srcOrd="13" destOrd="0" presId="urn:microsoft.com/office/officeart/2008/layout/LinedList"/>
    <dgm:cxn modelId="{C7EF9D8D-9069-4005-A0B5-C15ED236A03E}" type="presParOf" srcId="{A3E3F5C8-8595-4821-8141-CB839EC1B99D}" destId="{602100EF-B91E-4099-BC19-360169CA1D24}" srcOrd="0" destOrd="0" presId="urn:microsoft.com/office/officeart/2008/layout/LinedList"/>
    <dgm:cxn modelId="{758FA1B0-54A4-46DE-A6D6-C8A6EA2F6F7D}" type="presParOf" srcId="{A3E3F5C8-8595-4821-8141-CB839EC1B99D}" destId="{435BAE9B-7CAC-4BF9-A48A-F47A405AE3DE}" srcOrd="1" destOrd="0" presId="urn:microsoft.com/office/officeart/2008/layout/LinedList"/>
    <dgm:cxn modelId="{1FD9BD9E-4B0D-4FE7-A40A-331B62844885}" type="presParOf" srcId="{D1010876-58BB-4FD7-A283-C78CBB5771B7}" destId="{4E6A77D4-11DA-4FFA-9DA3-7619A5778BF9}" srcOrd="14" destOrd="0" presId="urn:microsoft.com/office/officeart/2008/layout/LinedList"/>
    <dgm:cxn modelId="{ECFCD1B7-1D0E-4907-BB13-CBFF7DFA4558}" type="presParOf" srcId="{D1010876-58BB-4FD7-A283-C78CBB5771B7}" destId="{F82B6000-9380-4780-9B19-DF7E781E2094}" srcOrd="15" destOrd="0" presId="urn:microsoft.com/office/officeart/2008/layout/LinedList"/>
    <dgm:cxn modelId="{D384BF6C-7835-4CBC-B642-64BB10C8BC59}" type="presParOf" srcId="{F82B6000-9380-4780-9B19-DF7E781E2094}" destId="{A8701E7B-1A09-4D82-A30A-7F1F25EC0680}" srcOrd="0" destOrd="0" presId="urn:microsoft.com/office/officeart/2008/layout/LinedList"/>
    <dgm:cxn modelId="{5796481C-BAE7-4AA7-9BEB-71527EE54D4A}" type="presParOf" srcId="{F82B6000-9380-4780-9B19-DF7E781E2094}" destId="{5C2C6851-A2F2-43FB-9642-A34AAC59A952}" srcOrd="1" destOrd="0" presId="urn:microsoft.com/office/officeart/2008/layout/LinedList"/>
    <dgm:cxn modelId="{C57B09A0-3614-484C-8EB4-801DCB6BC94D}" type="presParOf" srcId="{D1010876-58BB-4FD7-A283-C78CBB5771B7}" destId="{CB5FEDA5-F79A-4604-A65F-6C0803A871F2}" srcOrd="16" destOrd="0" presId="urn:microsoft.com/office/officeart/2008/layout/LinedList"/>
    <dgm:cxn modelId="{9BF0C7F1-CDB5-4DEE-8857-4ABCBC76768E}" type="presParOf" srcId="{D1010876-58BB-4FD7-A283-C78CBB5771B7}" destId="{D8B3109F-862B-4FBB-A7D8-A523A80FB2F5}" srcOrd="17" destOrd="0" presId="urn:microsoft.com/office/officeart/2008/layout/LinedList"/>
    <dgm:cxn modelId="{5B979956-3227-44E9-BC79-634D20EF0354}" type="presParOf" srcId="{D8B3109F-862B-4FBB-A7D8-A523A80FB2F5}" destId="{BD43F87E-34DF-4810-945D-B73C75DAED5D}" srcOrd="0" destOrd="0" presId="urn:microsoft.com/office/officeart/2008/layout/LinedList"/>
    <dgm:cxn modelId="{A2FC8310-95E2-44E6-9122-B21A1CABE52C}" type="presParOf" srcId="{D8B3109F-862B-4FBB-A7D8-A523A80FB2F5}" destId="{0246B4D0-6DED-4408-9074-9A16008377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1323C-BEA4-4697-B4B4-DE7D4E0466C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1887E8A-EC91-4781-9729-22CDDF39B5DB}">
      <dgm:prSet/>
      <dgm:spPr/>
      <dgm:t>
        <a:bodyPr/>
        <a:lstStyle/>
        <a:p>
          <a:r>
            <a:rPr lang="en-US"/>
            <a:t>Review times and revisions </a:t>
          </a:r>
        </a:p>
      </dgm:t>
    </dgm:pt>
    <dgm:pt modelId="{9386940C-E676-4F93-AEDF-39F2CB601FD1}" type="parTrans" cxnId="{AAD06029-2641-4F16-B0AC-145ECEC660F6}">
      <dgm:prSet/>
      <dgm:spPr/>
      <dgm:t>
        <a:bodyPr/>
        <a:lstStyle/>
        <a:p>
          <a:endParaRPr lang="en-US"/>
        </a:p>
      </dgm:t>
    </dgm:pt>
    <dgm:pt modelId="{D7FEA6B3-7C4E-4679-B3F8-0C8360DC374F}" type="sibTrans" cxnId="{AAD06029-2641-4F16-B0AC-145ECEC660F6}">
      <dgm:prSet/>
      <dgm:spPr/>
      <dgm:t>
        <a:bodyPr/>
        <a:lstStyle/>
        <a:p>
          <a:endParaRPr lang="en-US"/>
        </a:p>
      </dgm:t>
    </dgm:pt>
    <dgm:pt modelId="{8ADB109D-DF4B-48C3-A579-EAE38C5A60D1}">
      <dgm:prSet/>
      <dgm:spPr/>
      <dgm:t>
        <a:bodyPr/>
        <a:lstStyle/>
        <a:p>
          <a:r>
            <a:rPr lang="en-US"/>
            <a:t># of letters </a:t>
          </a:r>
        </a:p>
      </dgm:t>
    </dgm:pt>
    <dgm:pt modelId="{C04B59C5-D9D3-4564-8826-0036A63C46B8}" type="parTrans" cxnId="{93810268-8B5A-4D7C-9C52-84569CA2BA5F}">
      <dgm:prSet/>
      <dgm:spPr/>
      <dgm:t>
        <a:bodyPr/>
        <a:lstStyle/>
        <a:p>
          <a:endParaRPr lang="en-US"/>
        </a:p>
      </dgm:t>
    </dgm:pt>
    <dgm:pt modelId="{05DF634D-9940-4F37-9E4F-CE7750C9734F}" type="sibTrans" cxnId="{93810268-8B5A-4D7C-9C52-84569CA2BA5F}">
      <dgm:prSet/>
      <dgm:spPr/>
      <dgm:t>
        <a:bodyPr/>
        <a:lstStyle/>
        <a:p>
          <a:endParaRPr lang="en-US"/>
        </a:p>
      </dgm:t>
    </dgm:pt>
    <dgm:pt modelId="{A0B4AFF3-D982-4CCF-A62F-3F28FD765434}" type="pres">
      <dgm:prSet presAssocID="{3171323C-BEA4-4697-B4B4-DE7D4E0466CE}" presName="root" presStyleCnt="0">
        <dgm:presLayoutVars>
          <dgm:dir/>
          <dgm:resizeHandles val="exact"/>
        </dgm:presLayoutVars>
      </dgm:prSet>
      <dgm:spPr/>
    </dgm:pt>
    <dgm:pt modelId="{5E0FA88B-F648-4528-B613-CD5B28EC3AA2}" type="pres">
      <dgm:prSet presAssocID="{B1887E8A-EC91-4781-9729-22CDDF39B5DB}" presName="compNode" presStyleCnt="0"/>
      <dgm:spPr/>
    </dgm:pt>
    <dgm:pt modelId="{F71F491E-8D26-4192-A4B6-EAA069763EAB}" type="pres">
      <dgm:prSet presAssocID="{B1887E8A-EC91-4781-9729-22CDDF39B5D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F6F0284F-0E21-4427-81A7-1F13F751C6B8}" type="pres">
      <dgm:prSet presAssocID="{B1887E8A-EC91-4781-9729-22CDDF39B5DB}" presName="spaceRect" presStyleCnt="0"/>
      <dgm:spPr/>
    </dgm:pt>
    <dgm:pt modelId="{27B6D8A4-FAA5-417A-A18A-FE67D4873FAC}" type="pres">
      <dgm:prSet presAssocID="{B1887E8A-EC91-4781-9729-22CDDF39B5DB}" presName="textRect" presStyleLbl="revTx" presStyleIdx="0" presStyleCnt="2">
        <dgm:presLayoutVars>
          <dgm:chMax val="1"/>
          <dgm:chPref val="1"/>
        </dgm:presLayoutVars>
      </dgm:prSet>
      <dgm:spPr/>
    </dgm:pt>
    <dgm:pt modelId="{1A5371D4-639B-4E1F-AC16-C3F81D5EAD53}" type="pres">
      <dgm:prSet presAssocID="{D7FEA6B3-7C4E-4679-B3F8-0C8360DC374F}" presName="sibTrans" presStyleCnt="0"/>
      <dgm:spPr/>
    </dgm:pt>
    <dgm:pt modelId="{6EDFEAD9-E523-4997-BA93-089344FCD160}" type="pres">
      <dgm:prSet presAssocID="{8ADB109D-DF4B-48C3-A579-EAE38C5A60D1}" presName="compNode" presStyleCnt="0"/>
      <dgm:spPr/>
    </dgm:pt>
    <dgm:pt modelId="{CEE8AA42-AF5A-4AFB-9991-858D3FA13DAE}" type="pres">
      <dgm:prSet presAssocID="{8ADB109D-DF4B-48C3-A579-EAE38C5A60D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ilbox"/>
        </a:ext>
      </dgm:extLst>
    </dgm:pt>
    <dgm:pt modelId="{B24203D1-86AC-42FA-9E75-2D13334AD4B9}" type="pres">
      <dgm:prSet presAssocID="{8ADB109D-DF4B-48C3-A579-EAE38C5A60D1}" presName="spaceRect" presStyleCnt="0"/>
      <dgm:spPr/>
    </dgm:pt>
    <dgm:pt modelId="{9744F9F4-FA82-4261-893F-F0188978E631}" type="pres">
      <dgm:prSet presAssocID="{8ADB109D-DF4B-48C3-A579-EAE38C5A60D1}" presName="textRect" presStyleLbl="revTx" presStyleIdx="1" presStyleCnt="2">
        <dgm:presLayoutVars>
          <dgm:chMax val="1"/>
          <dgm:chPref val="1"/>
        </dgm:presLayoutVars>
      </dgm:prSet>
      <dgm:spPr/>
    </dgm:pt>
  </dgm:ptLst>
  <dgm:cxnLst>
    <dgm:cxn modelId="{7683951F-840E-4BE6-8DBB-6DE26ED8575F}" type="presOf" srcId="{8ADB109D-DF4B-48C3-A579-EAE38C5A60D1}" destId="{9744F9F4-FA82-4261-893F-F0188978E631}" srcOrd="0" destOrd="0" presId="urn:microsoft.com/office/officeart/2018/2/layout/IconLabelList"/>
    <dgm:cxn modelId="{AAD06029-2641-4F16-B0AC-145ECEC660F6}" srcId="{3171323C-BEA4-4697-B4B4-DE7D4E0466CE}" destId="{B1887E8A-EC91-4781-9729-22CDDF39B5DB}" srcOrd="0" destOrd="0" parTransId="{9386940C-E676-4F93-AEDF-39F2CB601FD1}" sibTransId="{D7FEA6B3-7C4E-4679-B3F8-0C8360DC374F}"/>
    <dgm:cxn modelId="{93810268-8B5A-4D7C-9C52-84569CA2BA5F}" srcId="{3171323C-BEA4-4697-B4B4-DE7D4E0466CE}" destId="{8ADB109D-DF4B-48C3-A579-EAE38C5A60D1}" srcOrd="1" destOrd="0" parTransId="{C04B59C5-D9D3-4564-8826-0036A63C46B8}" sibTransId="{05DF634D-9940-4F37-9E4F-CE7750C9734F}"/>
    <dgm:cxn modelId="{E5B93C78-62B8-4E61-ADD0-5295A9384D1D}" type="presOf" srcId="{B1887E8A-EC91-4781-9729-22CDDF39B5DB}" destId="{27B6D8A4-FAA5-417A-A18A-FE67D4873FAC}" srcOrd="0" destOrd="0" presId="urn:microsoft.com/office/officeart/2018/2/layout/IconLabelList"/>
    <dgm:cxn modelId="{ED886D7C-4788-46E3-B014-A72AB2DC334C}" type="presOf" srcId="{3171323C-BEA4-4697-B4B4-DE7D4E0466CE}" destId="{A0B4AFF3-D982-4CCF-A62F-3F28FD765434}" srcOrd="0" destOrd="0" presId="urn:microsoft.com/office/officeart/2018/2/layout/IconLabelList"/>
    <dgm:cxn modelId="{68D8AD31-037D-4774-9801-FCCEC0B2DF10}" type="presParOf" srcId="{A0B4AFF3-D982-4CCF-A62F-3F28FD765434}" destId="{5E0FA88B-F648-4528-B613-CD5B28EC3AA2}" srcOrd="0" destOrd="0" presId="urn:microsoft.com/office/officeart/2018/2/layout/IconLabelList"/>
    <dgm:cxn modelId="{74ACB62D-A26F-4531-BC93-188102001C81}" type="presParOf" srcId="{5E0FA88B-F648-4528-B613-CD5B28EC3AA2}" destId="{F71F491E-8D26-4192-A4B6-EAA069763EAB}" srcOrd="0" destOrd="0" presId="urn:microsoft.com/office/officeart/2018/2/layout/IconLabelList"/>
    <dgm:cxn modelId="{95ED34D1-ABE7-45E1-868D-B80859C91279}" type="presParOf" srcId="{5E0FA88B-F648-4528-B613-CD5B28EC3AA2}" destId="{F6F0284F-0E21-4427-81A7-1F13F751C6B8}" srcOrd="1" destOrd="0" presId="urn:microsoft.com/office/officeart/2018/2/layout/IconLabelList"/>
    <dgm:cxn modelId="{1E23088D-D765-46FD-A7C1-06848A346B3F}" type="presParOf" srcId="{5E0FA88B-F648-4528-B613-CD5B28EC3AA2}" destId="{27B6D8A4-FAA5-417A-A18A-FE67D4873FAC}" srcOrd="2" destOrd="0" presId="urn:microsoft.com/office/officeart/2018/2/layout/IconLabelList"/>
    <dgm:cxn modelId="{F7B7F2E2-9359-4E56-BE29-7222C297A1EF}" type="presParOf" srcId="{A0B4AFF3-D982-4CCF-A62F-3F28FD765434}" destId="{1A5371D4-639B-4E1F-AC16-C3F81D5EAD53}" srcOrd="1" destOrd="0" presId="urn:microsoft.com/office/officeart/2018/2/layout/IconLabelList"/>
    <dgm:cxn modelId="{A4FBAE4C-7748-4B71-8D71-2625DD28693B}" type="presParOf" srcId="{A0B4AFF3-D982-4CCF-A62F-3F28FD765434}" destId="{6EDFEAD9-E523-4997-BA93-089344FCD160}" srcOrd="2" destOrd="0" presId="urn:microsoft.com/office/officeart/2018/2/layout/IconLabelList"/>
    <dgm:cxn modelId="{AADED2AD-BFD7-45AC-BB55-3AF7308D4286}" type="presParOf" srcId="{6EDFEAD9-E523-4997-BA93-089344FCD160}" destId="{CEE8AA42-AF5A-4AFB-9991-858D3FA13DAE}" srcOrd="0" destOrd="0" presId="urn:microsoft.com/office/officeart/2018/2/layout/IconLabelList"/>
    <dgm:cxn modelId="{BBE688A0-BC2E-4384-9FA8-540C5A420C43}" type="presParOf" srcId="{6EDFEAD9-E523-4997-BA93-089344FCD160}" destId="{B24203D1-86AC-42FA-9E75-2D13334AD4B9}" srcOrd="1" destOrd="0" presId="urn:microsoft.com/office/officeart/2018/2/layout/IconLabelList"/>
    <dgm:cxn modelId="{8B060518-08B8-44E6-A347-6A968730BA85}" type="presParOf" srcId="{6EDFEAD9-E523-4997-BA93-089344FCD160}" destId="{9744F9F4-FA82-4261-893F-F0188978E6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DF1F0-5604-4BBE-831A-0697345C05A2}">
      <dsp:nvSpPr>
        <dsp:cNvPr id="0" name=""/>
        <dsp:cNvSpPr/>
      </dsp:nvSpPr>
      <dsp:spPr>
        <a:xfrm>
          <a:off x="0" y="675"/>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A1F15-C0AE-4FE0-9ACB-A26FA27BB541}">
      <dsp:nvSpPr>
        <dsp:cNvPr id="0" name=""/>
        <dsp:cNvSpPr/>
      </dsp:nvSpPr>
      <dsp:spPr>
        <a:xfrm>
          <a:off x="0" y="675"/>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Santa Clara County – Irvin Saldana and Divya Ram</a:t>
          </a:r>
        </a:p>
      </dsp:txBody>
      <dsp:txXfrm>
        <a:off x="0" y="675"/>
        <a:ext cx="6291714" cy="614376"/>
      </dsp:txXfrm>
    </dsp:sp>
    <dsp:sp modelId="{23958956-C71E-47D0-8C8E-ECE76BFF6215}">
      <dsp:nvSpPr>
        <dsp:cNvPr id="0" name=""/>
        <dsp:cNvSpPr/>
      </dsp:nvSpPr>
      <dsp:spPr>
        <a:xfrm>
          <a:off x="0" y="615051"/>
          <a:ext cx="6291714"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DD7D6-9D32-48D7-83A3-4D6BEBF9082D}">
      <dsp:nvSpPr>
        <dsp:cNvPr id="0" name=""/>
        <dsp:cNvSpPr/>
      </dsp:nvSpPr>
      <dsp:spPr>
        <a:xfrm>
          <a:off x="0" y="615051"/>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San Mateo County – Hillary Prasad and Marisa Prasse</a:t>
          </a:r>
        </a:p>
      </dsp:txBody>
      <dsp:txXfrm>
        <a:off x="0" y="615051"/>
        <a:ext cx="6291714" cy="614376"/>
      </dsp:txXfrm>
    </dsp:sp>
    <dsp:sp modelId="{CC9D6C73-91F4-442B-8564-DEFE539FF731}">
      <dsp:nvSpPr>
        <dsp:cNvPr id="0" name=""/>
        <dsp:cNvSpPr/>
      </dsp:nvSpPr>
      <dsp:spPr>
        <a:xfrm>
          <a:off x="0" y="1229427"/>
          <a:ext cx="6291714"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A22C9-F5B8-40FE-94B9-E7AE34C0CE9B}">
      <dsp:nvSpPr>
        <dsp:cNvPr id="0" name=""/>
        <dsp:cNvSpPr/>
      </dsp:nvSpPr>
      <dsp:spPr>
        <a:xfrm>
          <a:off x="0" y="1229427"/>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Alameda County – Jose Ayala and Shawn Danino </a:t>
          </a:r>
        </a:p>
      </dsp:txBody>
      <dsp:txXfrm>
        <a:off x="0" y="1229427"/>
        <a:ext cx="6291714" cy="614376"/>
      </dsp:txXfrm>
    </dsp:sp>
    <dsp:sp modelId="{ED637268-459F-406D-A468-D1D02DC99ACD}">
      <dsp:nvSpPr>
        <dsp:cNvPr id="0" name=""/>
        <dsp:cNvSpPr/>
      </dsp:nvSpPr>
      <dsp:spPr>
        <a:xfrm>
          <a:off x="0" y="1843803"/>
          <a:ext cx="6291714"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FA416-5D61-413C-9C1D-A0B7D789EEBE}">
      <dsp:nvSpPr>
        <dsp:cNvPr id="0" name=""/>
        <dsp:cNvSpPr/>
      </dsp:nvSpPr>
      <dsp:spPr>
        <a:xfrm>
          <a:off x="0" y="1843803"/>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Contra Costa County – Jamillah Williams and Colin Cross </a:t>
          </a:r>
        </a:p>
      </dsp:txBody>
      <dsp:txXfrm>
        <a:off x="0" y="1843803"/>
        <a:ext cx="6291714" cy="614376"/>
      </dsp:txXfrm>
    </dsp:sp>
    <dsp:sp modelId="{102257FC-4876-4E61-96F6-23413BF2387D}">
      <dsp:nvSpPr>
        <dsp:cNvPr id="0" name=""/>
        <dsp:cNvSpPr/>
      </dsp:nvSpPr>
      <dsp:spPr>
        <a:xfrm>
          <a:off x="0" y="2458179"/>
          <a:ext cx="6291714"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6FCCAF-3912-4543-9BC8-03F62044B3C1}">
      <dsp:nvSpPr>
        <dsp:cNvPr id="0" name=""/>
        <dsp:cNvSpPr/>
      </dsp:nvSpPr>
      <dsp:spPr>
        <a:xfrm>
          <a:off x="0" y="2458179"/>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San Francisco City and County – Sohab Mehmood</a:t>
          </a:r>
        </a:p>
      </dsp:txBody>
      <dsp:txXfrm>
        <a:off x="0" y="2458179"/>
        <a:ext cx="6291714" cy="614376"/>
      </dsp:txXfrm>
    </dsp:sp>
    <dsp:sp modelId="{D8438978-13B1-478A-8AC3-050CB03C9D82}">
      <dsp:nvSpPr>
        <dsp:cNvPr id="0" name=""/>
        <dsp:cNvSpPr/>
      </dsp:nvSpPr>
      <dsp:spPr>
        <a:xfrm>
          <a:off x="0" y="3072555"/>
          <a:ext cx="6291714"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F4B33-B7BF-4245-A78A-666FCAA2015C}">
      <dsp:nvSpPr>
        <dsp:cNvPr id="0" name=""/>
        <dsp:cNvSpPr/>
      </dsp:nvSpPr>
      <dsp:spPr>
        <a:xfrm>
          <a:off x="0" y="3072555"/>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Marin County – Reid Miller and Chelsea Lee</a:t>
          </a:r>
        </a:p>
      </dsp:txBody>
      <dsp:txXfrm>
        <a:off x="0" y="3072555"/>
        <a:ext cx="6291714" cy="614376"/>
      </dsp:txXfrm>
    </dsp:sp>
    <dsp:sp modelId="{1A44ACA0-11DE-414C-B391-17B8319D6695}">
      <dsp:nvSpPr>
        <dsp:cNvPr id="0" name=""/>
        <dsp:cNvSpPr/>
      </dsp:nvSpPr>
      <dsp:spPr>
        <a:xfrm>
          <a:off x="0" y="3686931"/>
          <a:ext cx="6291714"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100EF-B91E-4099-BC19-360169CA1D24}">
      <dsp:nvSpPr>
        <dsp:cNvPr id="0" name=""/>
        <dsp:cNvSpPr/>
      </dsp:nvSpPr>
      <dsp:spPr>
        <a:xfrm>
          <a:off x="0" y="3686931"/>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Napa County – Gerlinde Bernd </a:t>
          </a:r>
        </a:p>
      </dsp:txBody>
      <dsp:txXfrm>
        <a:off x="0" y="3686931"/>
        <a:ext cx="6291714" cy="614376"/>
      </dsp:txXfrm>
    </dsp:sp>
    <dsp:sp modelId="{4E6A77D4-11DA-4FFA-9DA3-7619A5778BF9}">
      <dsp:nvSpPr>
        <dsp:cNvPr id="0" name=""/>
        <dsp:cNvSpPr/>
      </dsp:nvSpPr>
      <dsp:spPr>
        <a:xfrm>
          <a:off x="0" y="4301307"/>
          <a:ext cx="6291714"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01E7B-1A09-4D82-A30A-7F1F25EC0680}">
      <dsp:nvSpPr>
        <dsp:cNvPr id="0" name=""/>
        <dsp:cNvSpPr/>
      </dsp:nvSpPr>
      <dsp:spPr>
        <a:xfrm>
          <a:off x="0" y="4301307"/>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Sonoma County – Tristan Lanza </a:t>
          </a:r>
        </a:p>
      </dsp:txBody>
      <dsp:txXfrm>
        <a:off x="0" y="4301307"/>
        <a:ext cx="6291714" cy="614376"/>
      </dsp:txXfrm>
    </dsp:sp>
    <dsp:sp modelId="{CB5FEDA5-F79A-4604-A65F-6C0803A871F2}">
      <dsp:nvSpPr>
        <dsp:cNvPr id="0" name=""/>
        <dsp:cNvSpPr/>
      </dsp:nvSpPr>
      <dsp:spPr>
        <a:xfrm>
          <a:off x="0" y="4915683"/>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3F87E-34DF-4810-945D-B73C75DAED5D}">
      <dsp:nvSpPr>
        <dsp:cNvPr id="0" name=""/>
        <dsp:cNvSpPr/>
      </dsp:nvSpPr>
      <dsp:spPr>
        <a:xfrm>
          <a:off x="0" y="4915683"/>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Solano County – TBD </a:t>
          </a:r>
        </a:p>
      </dsp:txBody>
      <dsp:txXfrm>
        <a:off x="0" y="4915683"/>
        <a:ext cx="6291714" cy="614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491E-8D26-4192-A4B6-EAA069763EAB}">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B6D8A4-FAA5-417A-A18A-FE67D4873FAC}">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a:t>Review times and revisions </a:t>
          </a:r>
        </a:p>
      </dsp:txBody>
      <dsp:txXfrm>
        <a:off x="559800" y="3022743"/>
        <a:ext cx="4320000" cy="720000"/>
      </dsp:txXfrm>
    </dsp:sp>
    <dsp:sp modelId="{CEE8AA42-AF5A-4AFB-9991-858D3FA13DAE}">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4F9F4-FA82-4261-893F-F0188978E631}">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a:t># of letters </a:t>
          </a:r>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03153C-C0E8-5549-A764-F3723753A746}"/>
              </a:ext>
            </a:extLst>
          </p:cNvPr>
          <p:cNvSpPr>
            <a:spLocks noGrp="1"/>
          </p:cNvSpPr>
          <p:nvPr>
            <p:ph type="hdr" sz="quarter"/>
          </p:nvPr>
        </p:nvSpPr>
        <p:spPr>
          <a:xfrm>
            <a:off x="1" y="4"/>
            <a:ext cx="2971800" cy="467310"/>
          </a:xfrm>
          <a:prstGeom prst="rect">
            <a:avLst/>
          </a:prstGeom>
        </p:spPr>
        <p:txBody>
          <a:bodyPr vert="horz" lIns="89233" tIns="44617" rIns="89233" bIns="44617" rtlCol="0"/>
          <a:lstStyle>
            <a:lvl1pPr algn="l">
              <a:defRPr sz="1100"/>
            </a:lvl1pPr>
          </a:lstStyle>
          <a:p>
            <a:endParaRPr lang="en-US"/>
          </a:p>
        </p:txBody>
      </p:sp>
      <p:sp>
        <p:nvSpPr>
          <p:cNvPr id="3" name="Date Placeholder 2">
            <a:extLst>
              <a:ext uri="{FF2B5EF4-FFF2-40B4-BE49-F238E27FC236}">
                <a16:creationId xmlns:a16="http://schemas.microsoft.com/office/drawing/2014/main" id="{E17A88D0-EF38-FF41-BB49-7D88B25BC95B}"/>
              </a:ext>
            </a:extLst>
          </p:cNvPr>
          <p:cNvSpPr>
            <a:spLocks noGrp="1"/>
          </p:cNvSpPr>
          <p:nvPr>
            <p:ph type="dt" sz="quarter" idx="1"/>
          </p:nvPr>
        </p:nvSpPr>
        <p:spPr>
          <a:xfrm>
            <a:off x="3884616" y="4"/>
            <a:ext cx="2971800" cy="467310"/>
          </a:xfrm>
          <a:prstGeom prst="rect">
            <a:avLst/>
          </a:prstGeom>
        </p:spPr>
        <p:txBody>
          <a:bodyPr vert="horz" lIns="89233" tIns="44617" rIns="89233" bIns="44617" rtlCol="0"/>
          <a:lstStyle>
            <a:lvl1pPr algn="r">
              <a:defRPr sz="1100"/>
            </a:lvl1pPr>
          </a:lstStyle>
          <a:p>
            <a:fld id="{A07F9553-095A-6043-B8E1-BE88B0084AC1}" type="datetimeFigureOut">
              <a:rPr lang="en-US" smtClean="0"/>
              <a:t>1/11/2022</a:t>
            </a:fld>
            <a:endParaRPr lang="en-US"/>
          </a:p>
        </p:txBody>
      </p:sp>
      <p:sp>
        <p:nvSpPr>
          <p:cNvPr id="4" name="Footer Placeholder 3">
            <a:extLst>
              <a:ext uri="{FF2B5EF4-FFF2-40B4-BE49-F238E27FC236}">
                <a16:creationId xmlns:a16="http://schemas.microsoft.com/office/drawing/2014/main" id="{AF378062-E2EC-894B-A6E5-4CDB0A2F8CBF}"/>
              </a:ext>
            </a:extLst>
          </p:cNvPr>
          <p:cNvSpPr>
            <a:spLocks noGrp="1"/>
          </p:cNvSpPr>
          <p:nvPr>
            <p:ph type="ftr" sz="quarter" idx="2"/>
          </p:nvPr>
        </p:nvSpPr>
        <p:spPr>
          <a:xfrm>
            <a:off x="1" y="8846555"/>
            <a:ext cx="2971800" cy="467309"/>
          </a:xfrm>
          <a:prstGeom prst="rect">
            <a:avLst/>
          </a:prstGeom>
        </p:spPr>
        <p:txBody>
          <a:bodyPr vert="horz" lIns="89233" tIns="44617" rIns="89233" bIns="44617"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id="{2F48A0C0-D4EF-304C-8D4B-8CC78DD84A85}"/>
              </a:ext>
            </a:extLst>
          </p:cNvPr>
          <p:cNvSpPr>
            <a:spLocks noGrp="1"/>
          </p:cNvSpPr>
          <p:nvPr>
            <p:ph type="sldNum" sz="quarter" idx="3"/>
          </p:nvPr>
        </p:nvSpPr>
        <p:spPr>
          <a:xfrm>
            <a:off x="3884616" y="8846555"/>
            <a:ext cx="2971800" cy="467309"/>
          </a:xfrm>
          <a:prstGeom prst="rect">
            <a:avLst/>
          </a:prstGeom>
        </p:spPr>
        <p:txBody>
          <a:bodyPr vert="horz" lIns="89233" tIns="44617" rIns="89233" bIns="44617" rtlCol="0" anchor="b"/>
          <a:lstStyle>
            <a:lvl1pPr algn="r">
              <a:defRPr sz="1100"/>
            </a:lvl1pPr>
          </a:lstStyle>
          <a:p>
            <a:fld id="{98440C10-74F2-FE41-91BA-BEF7B29F3CA9}" type="slidenum">
              <a:rPr lang="en-US" smtClean="0"/>
              <a:t>‹#›</a:t>
            </a:fld>
            <a:endParaRPr lang="en-US"/>
          </a:p>
        </p:txBody>
      </p:sp>
    </p:spTree>
    <p:extLst>
      <p:ext uri="{BB962C8B-B14F-4D97-AF65-F5344CB8AC3E}">
        <p14:creationId xmlns:p14="http://schemas.microsoft.com/office/powerpoint/2010/main" val="41443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71800" cy="467310"/>
          </a:xfrm>
          <a:prstGeom prst="rect">
            <a:avLst/>
          </a:prstGeom>
        </p:spPr>
        <p:txBody>
          <a:bodyPr vert="horz" lIns="89233" tIns="44617" rIns="89233" bIns="44617" rtlCol="0"/>
          <a:lstStyle>
            <a:lvl1pPr algn="l">
              <a:defRPr sz="1100"/>
            </a:lvl1pPr>
          </a:lstStyle>
          <a:p>
            <a:endParaRPr lang="en-US"/>
          </a:p>
        </p:txBody>
      </p:sp>
      <p:sp>
        <p:nvSpPr>
          <p:cNvPr id="3" name="Date Placeholder 2"/>
          <p:cNvSpPr>
            <a:spLocks noGrp="1"/>
          </p:cNvSpPr>
          <p:nvPr>
            <p:ph type="dt" idx="1"/>
          </p:nvPr>
        </p:nvSpPr>
        <p:spPr>
          <a:xfrm>
            <a:off x="3884616" y="4"/>
            <a:ext cx="2971800" cy="467310"/>
          </a:xfrm>
          <a:prstGeom prst="rect">
            <a:avLst/>
          </a:prstGeom>
        </p:spPr>
        <p:txBody>
          <a:bodyPr vert="horz" lIns="89233" tIns="44617" rIns="89233" bIns="44617" rtlCol="0"/>
          <a:lstStyle>
            <a:lvl1pPr algn="r">
              <a:defRPr sz="1100"/>
            </a:lvl1pPr>
          </a:lstStyle>
          <a:p>
            <a:fld id="{3A7F7433-1DCF-3547-AB6F-033F880F6EEA}" type="datetimeFigureOut">
              <a:rPr lang="en-US" smtClean="0"/>
              <a:t>1/11/2022</a:t>
            </a:fld>
            <a:endParaRPr lang="en-US"/>
          </a:p>
        </p:txBody>
      </p:sp>
      <p:sp>
        <p:nvSpPr>
          <p:cNvPr id="4" name="Slide Image Placeholder 3"/>
          <p:cNvSpPr>
            <a:spLocks noGrp="1" noRot="1" noChangeAspect="1"/>
          </p:cNvSpPr>
          <p:nvPr>
            <p:ph type="sldImg" idx="2"/>
          </p:nvPr>
        </p:nvSpPr>
        <p:spPr>
          <a:xfrm>
            <a:off x="636588" y="488950"/>
            <a:ext cx="5584825" cy="3141663"/>
          </a:xfrm>
          <a:prstGeom prst="rect">
            <a:avLst/>
          </a:prstGeom>
          <a:noFill/>
          <a:ln w="12700">
            <a:solidFill>
              <a:prstClr val="black"/>
            </a:solidFill>
          </a:ln>
        </p:spPr>
        <p:txBody>
          <a:bodyPr vert="horz" lIns="89233" tIns="44617" rIns="89233" bIns="44617" rtlCol="0" anchor="ctr"/>
          <a:lstStyle/>
          <a:p>
            <a:endParaRPr lang="en-US"/>
          </a:p>
        </p:txBody>
      </p:sp>
      <p:sp>
        <p:nvSpPr>
          <p:cNvPr id="5" name="Notes Placeholder 4"/>
          <p:cNvSpPr>
            <a:spLocks noGrp="1"/>
          </p:cNvSpPr>
          <p:nvPr>
            <p:ph type="body" sz="quarter" idx="3"/>
          </p:nvPr>
        </p:nvSpPr>
        <p:spPr>
          <a:xfrm>
            <a:off x="685801" y="3759141"/>
            <a:ext cx="5486400" cy="4990525"/>
          </a:xfrm>
          <a:prstGeom prst="rect">
            <a:avLst/>
          </a:prstGeom>
        </p:spPr>
        <p:txBody>
          <a:bodyPr vert="horz" lIns="89233" tIns="44617" rIns="89233" bIns="446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6555"/>
            <a:ext cx="2971800" cy="467309"/>
          </a:xfrm>
          <a:prstGeom prst="rect">
            <a:avLst/>
          </a:prstGeom>
        </p:spPr>
        <p:txBody>
          <a:bodyPr vert="horz" lIns="89233" tIns="44617" rIns="89233" bIns="44617" rtlCol="0" anchor="b"/>
          <a:lstStyle>
            <a:lvl1pPr algn="l">
              <a:defRPr sz="1100"/>
            </a:lvl1pPr>
          </a:lstStyle>
          <a:p>
            <a:endParaRPr lang="en-US"/>
          </a:p>
        </p:txBody>
      </p:sp>
      <p:sp>
        <p:nvSpPr>
          <p:cNvPr id="7" name="Slide Number Placeholder 6"/>
          <p:cNvSpPr>
            <a:spLocks noGrp="1"/>
          </p:cNvSpPr>
          <p:nvPr>
            <p:ph type="sldNum" sz="quarter" idx="5"/>
          </p:nvPr>
        </p:nvSpPr>
        <p:spPr>
          <a:xfrm>
            <a:off x="3884616" y="8846555"/>
            <a:ext cx="2971800" cy="467309"/>
          </a:xfrm>
          <a:prstGeom prst="rect">
            <a:avLst/>
          </a:prstGeom>
        </p:spPr>
        <p:txBody>
          <a:bodyPr vert="horz" lIns="89233" tIns="44617" rIns="89233" bIns="44617" rtlCol="0" anchor="b"/>
          <a:lstStyle>
            <a:lvl1pPr algn="r">
              <a:defRPr sz="1100"/>
            </a:lvl1pPr>
          </a:lstStyle>
          <a:p>
            <a:fld id="{B165002D-E960-C341-AF79-B412DFBE66EE}" type="slidenum">
              <a:rPr lang="en-US" smtClean="0"/>
              <a:t>‹#›</a:t>
            </a:fld>
            <a:endParaRPr lang="en-US"/>
          </a:p>
        </p:txBody>
      </p:sp>
    </p:spTree>
    <p:extLst>
      <p:ext uri="{BB962C8B-B14F-4D97-AF65-F5344CB8AC3E}">
        <p14:creationId xmlns:p14="http://schemas.microsoft.com/office/powerpoint/2010/main" val="189792787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Aft>
        <a:spcPts val="600"/>
      </a:spcAft>
      <a:defRPr sz="1200" kern="1200">
        <a:solidFill>
          <a:schemeClr val="tx1"/>
        </a:solidFill>
        <a:latin typeface="+mn-lt"/>
        <a:ea typeface="+mn-ea"/>
        <a:cs typeface="+mn-cs"/>
      </a:defRPr>
    </a:lvl1pPr>
    <a:lvl2pPr marL="457200" algn="l" defTabSz="914400" rtl="0" eaLnBrk="1" latinLnBrk="0" hangingPunct="1">
      <a:lnSpc>
        <a:spcPct val="110000"/>
      </a:lnSpc>
      <a:spcAft>
        <a:spcPts val="600"/>
      </a:spcAft>
      <a:defRPr sz="1200" kern="1200">
        <a:solidFill>
          <a:schemeClr val="tx1"/>
        </a:solidFill>
        <a:latin typeface="+mn-lt"/>
        <a:ea typeface="+mn-ea"/>
        <a:cs typeface="+mn-cs"/>
      </a:defRPr>
    </a:lvl2pPr>
    <a:lvl3pPr marL="914400" algn="l" defTabSz="914400" rtl="0" eaLnBrk="1" latinLnBrk="0" hangingPunct="1">
      <a:lnSpc>
        <a:spcPct val="110000"/>
      </a:lnSpc>
      <a:spcAft>
        <a:spcPts val="600"/>
      </a:spcAft>
      <a:defRPr sz="1200" kern="1200">
        <a:solidFill>
          <a:schemeClr val="tx1"/>
        </a:solidFill>
        <a:latin typeface="+mn-lt"/>
        <a:ea typeface="+mn-ea"/>
        <a:cs typeface="+mn-cs"/>
      </a:defRPr>
    </a:lvl3pPr>
    <a:lvl4pPr marL="1371600" algn="l" defTabSz="914400" rtl="0" eaLnBrk="1" latinLnBrk="0" hangingPunct="1">
      <a:lnSpc>
        <a:spcPct val="110000"/>
      </a:lnSpc>
      <a:spcAft>
        <a:spcPts val="600"/>
      </a:spcAft>
      <a:defRPr sz="1200" kern="1200">
        <a:solidFill>
          <a:schemeClr val="tx1"/>
        </a:solidFill>
        <a:latin typeface="+mn-lt"/>
        <a:ea typeface="+mn-ea"/>
        <a:cs typeface="+mn-cs"/>
      </a:defRPr>
    </a:lvl4pPr>
    <a:lvl5pPr marL="1828800" algn="l" defTabSz="914400" rtl="0" eaLnBrk="1" latinLnBrk="0" hangingPunct="1">
      <a:lnSpc>
        <a:spcPct val="110000"/>
      </a:lnSpc>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F750-EC4D-814A-A258-035A734947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7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8727A-452F-4080-9541-36F2941F5DC7}" type="slidenum">
              <a:rPr lang="en-US" smtClean="0"/>
              <a:t>4</a:t>
            </a:fld>
            <a:endParaRPr lang="en-US"/>
          </a:p>
        </p:txBody>
      </p:sp>
    </p:spTree>
    <p:extLst>
      <p:ext uri="{BB962C8B-B14F-4D97-AF65-F5344CB8AC3E}">
        <p14:creationId xmlns:p14="http://schemas.microsoft.com/office/powerpoint/2010/main" val="8542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8727A-452F-4080-9541-36F2941F5DC7}" type="slidenum">
              <a:rPr lang="en-US" smtClean="0"/>
              <a:t>6</a:t>
            </a:fld>
            <a:endParaRPr lang="en-US"/>
          </a:p>
        </p:txBody>
      </p:sp>
    </p:spTree>
    <p:extLst>
      <p:ext uri="{BB962C8B-B14F-4D97-AF65-F5344CB8AC3E}">
        <p14:creationId xmlns:p14="http://schemas.microsoft.com/office/powerpoint/2010/main" val="254632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8727A-452F-4080-9541-36F2941F5DC7}" type="slidenum">
              <a:rPr lang="en-US" smtClean="0"/>
              <a:t>7</a:t>
            </a:fld>
            <a:endParaRPr lang="en-US"/>
          </a:p>
        </p:txBody>
      </p:sp>
    </p:spTree>
    <p:extLst>
      <p:ext uri="{BB962C8B-B14F-4D97-AF65-F5344CB8AC3E}">
        <p14:creationId xmlns:p14="http://schemas.microsoft.com/office/powerpoint/2010/main" val="1479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ADU methodology – oftentimes we see that jurisdictions rely entirely or too heavily on ADU permit applications, however, we will always start with ADU building permits. But you can use ADU permit applications as a way to demonstrate certain trends and justify and support an increase above the average ADU assumptions</a:t>
            </a:r>
          </a:p>
          <a:p>
            <a:pPr marL="171450" indent="-171450">
              <a:buFont typeface="Arial" panose="020B0604020202020204" pitchFamily="34" charset="0"/>
              <a:buChar char="•"/>
            </a:pPr>
            <a:r>
              <a:rPr lang="en-US" dirty="0"/>
              <a:t>ADU analysis  - So this is the analysis you are going to do to support your current assumptions, specifically with demonstrating trends. It is important to note, that the more aggressive your assumptions get, so really anything beyond the averages, but definitely if you are doubling numbers, you have to provide a strong analysis along with programs that really reflect the current market and programs that support you meeting those numbers. </a:t>
            </a:r>
          </a:p>
        </p:txBody>
      </p:sp>
      <p:sp>
        <p:nvSpPr>
          <p:cNvPr id="4" name="Slide Number Placeholder 3"/>
          <p:cNvSpPr>
            <a:spLocks noGrp="1"/>
          </p:cNvSpPr>
          <p:nvPr>
            <p:ph type="sldNum" sz="quarter" idx="5"/>
          </p:nvPr>
        </p:nvSpPr>
        <p:spPr/>
        <p:txBody>
          <a:bodyPr/>
          <a:lstStyle/>
          <a:p>
            <a:fld id="{B338727A-452F-4080-9541-36F2941F5DC7}" type="slidenum">
              <a:rPr lang="en-US" smtClean="0"/>
              <a:t>8</a:t>
            </a:fld>
            <a:endParaRPr lang="en-US"/>
          </a:p>
        </p:txBody>
      </p:sp>
    </p:spTree>
    <p:extLst>
      <p:ext uri="{BB962C8B-B14F-4D97-AF65-F5344CB8AC3E}">
        <p14:creationId xmlns:p14="http://schemas.microsoft.com/office/powerpoint/2010/main" val="374421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used to be able to facilitate revisions during the review period, don’t rely on that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338727A-452F-4080-9541-36F2941F5DC7}" type="slidenum">
              <a:rPr lang="en-US" smtClean="0"/>
              <a:t>11</a:t>
            </a:fld>
            <a:endParaRPr lang="en-US"/>
          </a:p>
        </p:txBody>
      </p:sp>
    </p:spTree>
    <p:extLst>
      <p:ext uri="{BB962C8B-B14F-4D97-AF65-F5344CB8AC3E}">
        <p14:creationId xmlns:p14="http://schemas.microsoft.com/office/powerpoint/2010/main" val="341122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F750-EC4D-814A-A258-035A734947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995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70000">
              <a:schemeClr val="bg1">
                <a:lumMod val="70000"/>
                <a:lumOff val="30000"/>
              </a:schemeClr>
            </a:gs>
            <a:gs pos="100000">
              <a:schemeClr val="bg1">
                <a:lumMod val="7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FFE6-28A6-324E-9941-53CE691FB211}"/>
              </a:ext>
            </a:extLst>
          </p:cNvPr>
          <p:cNvSpPr>
            <a:spLocks noGrp="1"/>
          </p:cNvSpPr>
          <p:nvPr>
            <p:ph type="ctrTitle"/>
          </p:nvPr>
        </p:nvSpPr>
        <p:spPr>
          <a:xfrm>
            <a:off x="1077238" y="1122363"/>
            <a:ext cx="9590762" cy="2387600"/>
          </a:xfrm>
        </p:spPr>
        <p:txBody>
          <a:bodyPr anchor="ctr" anchorCtr="0">
            <a:normAutofit/>
          </a:bodyPr>
          <a:lstStyle>
            <a:lvl1pPr algn="l">
              <a:defRPr sz="4800">
                <a:solidFill>
                  <a:schemeClr val="accent5">
                    <a:lumMod val="7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B7204F0-4A2B-1F4B-93FA-BF20E9E846D1}"/>
              </a:ext>
            </a:extLst>
          </p:cNvPr>
          <p:cNvSpPr>
            <a:spLocks noGrp="1"/>
          </p:cNvSpPr>
          <p:nvPr>
            <p:ph type="subTitle" idx="1"/>
          </p:nvPr>
        </p:nvSpPr>
        <p:spPr>
          <a:xfrm>
            <a:off x="4842026" y="3827507"/>
            <a:ext cx="5825974"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67E56DB-CB3F-8446-B702-82082D862E60}"/>
              </a:ext>
            </a:extLst>
          </p:cNvPr>
          <p:cNvSpPr>
            <a:spLocks noGrp="1"/>
          </p:cNvSpPr>
          <p:nvPr>
            <p:ph type="dt" sz="half" idx="10"/>
          </p:nvPr>
        </p:nvSpPr>
        <p:spPr/>
        <p:txBody>
          <a:bodyPr/>
          <a:lstStyle/>
          <a:p>
            <a:fld id="{4192C647-2CC3-1E43-9F5A-5CB13B78CC42}" type="datetimeFigureOut">
              <a:rPr lang="en-US" smtClean="0"/>
              <a:t>1/11/2022</a:t>
            </a:fld>
            <a:endParaRPr lang="en-US"/>
          </a:p>
        </p:txBody>
      </p:sp>
      <p:sp>
        <p:nvSpPr>
          <p:cNvPr id="5" name="Footer Placeholder 4">
            <a:extLst>
              <a:ext uri="{FF2B5EF4-FFF2-40B4-BE49-F238E27FC236}">
                <a16:creationId xmlns:a16="http://schemas.microsoft.com/office/drawing/2014/main" id="{EA02B295-61FD-4349-B47F-59858F6D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B9664-DF16-3444-A551-23878299810A}"/>
              </a:ext>
            </a:extLst>
          </p:cNvPr>
          <p:cNvSpPr>
            <a:spLocks noGrp="1"/>
          </p:cNvSpPr>
          <p:nvPr>
            <p:ph type="sldNum" sz="quarter" idx="12"/>
          </p:nvPr>
        </p:nvSpPr>
        <p:spPr/>
        <p:txBody>
          <a:bodyPr/>
          <a:lstStyle/>
          <a:p>
            <a:fld id="{664336B7-4B1B-B043-B8D4-F2A73EBA36CA}"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1B20A717-1201-724D-976B-950AC2E60E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555" y="3891219"/>
            <a:ext cx="3942471" cy="173736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384DA707-F00B-614E-A812-8CA60D1C90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894" y="3630937"/>
            <a:ext cx="3145112" cy="393139"/>
          </a:xfrm>
          <a:prstGeom prst="rect">
            <a:avLst/>
          </a:prstGeom>
        </p:spPr>
      </p:pic>
    </p:spTree>
    <p:extLst>
      <p:ext uri="{BB962C8B-B14F-4D97-AF65-F5344CB8AC3E}">
        <p14:creationId xmlns:p14="http://schemas.microsoft.com/office/powerpoint/2010/main" val="3220574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D642-B237-B147-9113-5F2B54B2B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64B32F-D4F3-7E4F-AE58-FA06738E52F7}"/>
              </a:ext>
            </a:extLst>
          </p:cNvPr>
          <p:cNvSpPr>
            <a:spLocks noGrp="1"/>
          </p:cNvSpPr>
          <p:nvPr>
            <p:ph type="body" sz="half" idx="2"/>
          </p:nvPr>
        </p:nvSpPr>
        <p:spPr>
          <a:xfrm>
            <a:off x="839788" y="2057399"/>
            <a:ext cx="3932237" cy="39926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6C1D0-0D4C-0E4F-916A-C1147BC6CABE}"/>
              </a:ext>
            </a:extLst>
          </p:cNvPr>
          <p:cNvSpPr>
            <a:spLocks noGrp="1"/>
          </p:cNvSpPr>
          <p:nvPr>
            <p:ph type="dt" sz="half" idx="10"/>
          </p:nvPr>
        </p:nvSpPr>
        <p:spPr/>
        <p:txBody>
          <a:bodyPr/>
          <a:lstStyle/>
          <a:p>
            <a:fld id="{4192C647-2CC3-1E43-9F5A-5CB13B78CC42}" type="datetimeFigureOut">
              <a:rPr lang="en-US" smtClean="0"/>
              <a:t>1/11/2022</a:t>
            </a:fld>
            <a:endParaRPr lang="en-US"/>
          </a:p>
        </p:txBody>
      </p:sp>
      <p:sp>
        <p:nvSpPr>
          <p:cNvPr id="6" name="Footer Placeholder 5">
            <a:extLst>
              <a:ext uri="{FF2B5EF4-FFF2-40B4-BE49-F238E27FC236}">
                <a16:creationId xmlns:a16="http://schemas.microsoft.com/office/drawing/2014/main" id="{6B0E3D35-FF9C-094C-B970-3B1EB170B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55AA0-46F6-6846-BB27-5E2DE76F2044}"/>
              </a:ext>
            </a:extLst>
          </p:cNvPr>
          <p:cNvSpPr>
            <a:spLocks noGrp="1"/>
          </p:cNvSpPr>
          <p:nvPr>
            <p:ph type="sldNum" sz="quarter" idx="12"/>
          </p:nvPr>
        </p:nvSpPr>
        <p:spPr/>
        <p:txBody>
          <a:bodyPr/>
          <a:lstStyle/>
          <a:p>
            <a:fld id="{664336B7-4B1B-B043-B8D4-F2A73EBA36CA}" type="slidenum">
              <a:rPr lang="en-US" smtClean="0"/>
              <a:t>‹#›</a:t>
            </a:fld>
            <a:endParaRPr lang="en-US"/>
          </a:p>
        </p:txBody>
      </p:sp>
      <p:sp>
        <p:nvSpPr>
          <p:cNvPr id="9" name="Content Placeholder 8">
            <a:extLst>
              <a:ext uri="{FF2B5EF4-FFF2-40B4-BE49-F238E27FC236}">
                <a16:creationId xmlns:a16="http://schemas.microsoft.com/office/drawing/2014/main" id="{9B8940EB-C385-5F4F-B057-6AFD72AB570C}"/>
              </a:ext>
            </a:extLst>
          </p:cNvPr>
          <p:cNvSpPr>
            <a:spLocks noGrp="1"/>
          </p:cNvSpPr>
          <p:nvPr>
            <p:ph sz="quarter" idx="13"/>
          </p:nvPr>
        </p:nvSpPr>
        <p:spPr>
          <a:xfrm>
            <a:off x="5038725" y="457200"/>
            <a:ext cx="6572902" cy="5592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256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OLD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306A-B3B3-C747-9556-B027E5FAACF4}"/>
              </a:ext>
            </a:extLst>
          </p:cNvPr>
          <p:cNvSpPr>
            <a:spLocks noGrp="1"/>
          </p:cNvSpPr>
          <p:nvPr>
            <p:ph type="title"/>
          </p:nvPr>
        </p:nvSpPr>
        <p:spPr>
          <a:xfrm>
            <a:off x="1009981" y="1709740"/>
            <a:ext cx="10515600" cy="2852737"/>
          </a:xfrm>
        </p:spPr>
        <p:txBody>
          <a:bodyPr anchor="b"/>
          <a:lstStyle>
            <a:lvl1pPr>
              <a:defRPr sz="45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8A6879-DCFB-7B46-A593-8D819269076A}"/>
              </a:ext>
            </a:extLst>
          </p:cNvPr>
          <p:cNvSpPr>
            <a:spLocks noGrp="1"/>
          </p:cNvSpPr>
          <p:nvPr>
            <p:ph type="body" idx="1"/>
          </p:nvPr>
        </p:nvSpPr>
        <p:spPr>
          <a:xfrm>
            <a:off x="100998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7273E-B4A4-1249-9383-D8709EB0ED86}"/>
              </a:ext>
            </a:extLst>
          </p:cNvPr>
          <p:cNvSpPr>
            <a:spLocks noGrp="1"/>
          </p:cNvSpPr>
          <p:nvPr>
            <p:ph type="dt" sz="half" idx="10"/>
          </p:nvPr>
        </p:nvSpPr>
        <p:spPr/>
        <p:txBody>
          <a:bodyPr/>
          <a:lstStyle/>
          <a:p>
            <a:fld id="{EC002714-3362-4441-BE57-873D885D976D}" type="datetimeFigureOut">
              <a:rPr lang="en-US" smtClean="0"/>
              <a:t>1/11/2022</a:t>
            </a:fld>
            <a:endParaRPr lang="en-US"/>
          </a:p>
        </p:txBody>
      </p:sp>
      <p:sp>
        <p:nvSpPr>
          <p:cNvPr id="5" name="Footer Placeholder 4">
            <a:extLst>
              <a:ext uri="{FF2B5EF4-FFF2-40B4-BE49-F238E27FC236}">
                <a16:creationId xmlns:a16="http://schemas.microsoft.com/office/drawing/2014/main" id="{36DC03CD-5A35-C84C-8286-06E0F2838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99D1E-078A-A745-86D6-197FA6E2A138}"/>
              </a:ext>
            </a:extLst>
          </p:cNvPr>
          <p:cNvSpPr>
            <a:spLocks noGrp="1"/>
          </p:cNvSpPr>
          <p:nvPr>
            <p:ph type="sldNum" sz="quarter" idx="12"/>
          </p:nvPr>
        </p:nvSpPr>
        <p:spPr/>
        <p:txBody>
          <a:bodyPr/>
          <a:lstStyle>
            <a:lvl1pPr>
              <a:defRPr>
                <a:solidFill>
                  <a:schemeClr val="tx1"/>
                </a:solidFill>
              </a:defRPr>
            </a:lvl1pPr>
          </a:lstStyle>
          <a:p>
            <a:fld id="{A8F03755-A10C-4B4D-9288-0FCBDA01038F}" type="slidenum">
              <a:rPr lang="en-US" smtClean="0"/>
              <a:pPr/>
              <a:t>‹#›</a:t>
            </a:fld>
            <a:endParaRPr lang="en-US"/>
          </a:p>
        </p:txBody>
      </p:sp>
      <p:pic>
        <p:nvPicPr>
          <p:cNvPr id="16" name="Picture 15">
            <a:extLst>
              <a:ext uri="{FF2B5EF4-FFF2-40B4-BE49-F238E27FC236}">
                <a16:creationId xmlns:a16="http://schemas.microsoft.com/office/drawing/2014/main" id="{9926D3F2-709E-BD42-9047-6E593088A2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849" y="5963397"/>
            <a:ext cx="2074984" cy="853539"/>
          </a:xfrm>
          <a:prstGeom prst="rect">
            <a:avLst/>
          </a:prstGeom>
        </p:spPr>
      </p:pic>
      <p:pic>
        <p:nvPicPr>
          <p:cNvPr id="9" name="Picture 8">
            <a:extLst>
              <a:ext uri="{FF2B5EF4-FFF2-40B4-BE49-F238E27FC236}">
                <a16:creationId xmlns:a16="http://schemas.microsoft.com/office/drawing/2014/main" id="{F23C9501-1358-3A4A-9E43-699F5F31EBAF}"/>
              </a:ext>
            </a:extLst>
          </p:cNvPr>
          <p:cNvPicPr>
            <a:picLocks noChangeAspect="1"/>
          </p:cNvPicPr>
          <p:nvPr userDrawn="1"/>
        </p:nvPicPr>
        <p:blipFill>
          <a:blip r:embed="rId3" cstate="screen">
            <a:alphaModFix amt="55000"/>
            <a:extLst>
              <a:ext uri="{28A0092B-C50C-407E-A947-70E740481C1C}">
                <a14:useLocalDpi xmlns:a14="http://schemas.microsoft.com/office/drawing/2010/main"/>
              </a:ext>
            </a:extLst>
          </a:blip>
          <a:srcRect/>
          <a:stretch/>
        </p:blipFill>
        <p:spPr>
          <a:xfrm>
            <a:off x="2522784" y="6216028"/>
            <a:ext cx="3111500" cy="391160"/>
          </a:xfrm>
          <a:prstGeom prst="rect">
            <a:avLst/>
          </a:prstGeom>
        </p:spPr>
      </p:pic>
    </p:spTree>
    <p:extLst>
      <p:ext uri="{BB962C8B-B14F-4D97-AF65-F5344CB8AC3E}">
        <p14:creationId xmlns:p14="http://schemas.microsoft.com/office/powerpoint/2010/main" val="283769745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bg2">
                <a:lumMod val="25000"/>
              </a:schemeClr>
            </a:gs>
            <a:gs pos="37000">
              <a:schemeClr val="bg1">
                <a:lumMod val="65000"/>
              </a:schemeClr>
            </a:gs>
            <a:gs pos="99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FFE6-28A6-324E-9941-53CE691FB211}"/>
              </a:ext>
            </a:extLst>
          </p:cNvPr>
          <p:cNvSpPr>
            <a:spLocks noGrp="1"/>
          </p:cNvSpPr>
          <p:nvPr>
            <p:ph type="ctrTitle"/>
          </p:nvPr>
        </p:nvSpPr>
        <p:spPr>
          <a:xfrm>
            <a:off x="1077238" y="1122363"/>
            <a:ext cx="9590762" cy="2387600"/>
          </a:xfrm>
        </p:spPr>
        <p:txBody>
          <a:bodyPr anchor="ctr" anchorCtr="0">
            <a:normAutofit/>
          </a:bodyPr>
          <a:lstStyle>
            <a:lvl1pPr algn="l">
              <a:defRPr sz="4800">
                <a:solidFill>
                  <a:schemeClr val="accent5">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AB7204F0-4A2B-1F4B-93FA-BF20E9E846D1}"/>
              </a:ext>
            </a:extLst>
          </p:cNvPr>
          <p:cNvSpPr>
            <a:spLocks noGrp="1"/>
          </p:cNvSpPr>
          <p:nvPr>
            <p:ph type="subTitle" idx="1"/>
          </p:nvPr>
        </p:nvSpPr>
        <p:spPr>
          <a:xfrm>
            <a:off x="5181600" y="3827507"/>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67E56DB-CB3F-8446-B702-82082D862E60}"/>
              </a:ext>
            </a:extLst>
          </p:cNvPr>
          <p:cNvSpPr>
            <a:spLocks noGrp="1"/>
          </p:cNvSpPr>
          <p:nvPr>
            <p:ph type="dt" sz="half" idx="10"/>
          </p:nvPr>
        </p:nvSpPr>
        <p:spPr>
          <a:xfrm>
            <a:off x="2870791" y="6364102"/>
            <a:ext cx="2167268" cy="365125"/>
          </a:xfrm>
        </p:spPr>
        <p:txBody>
          <a:bodyPr/>
          <a:lstStyle>
            <a:lvl1pPr>
              <a:defRPr>
                <a:solidFill>
                  <a:schemeClr val="bg2">
                    <a:lumMod val="50000"/>
                  </a:schemeClr>
                </a:solidFill>
              </a:defRPr>
            </a:lvl1pPr>
          </a:lstStyle>
          <a:p>
            <a:fld id="{4192C647-2CC3-1E43-9F5A-5CB13B78CC42}" type="datetimeFigureOut">
              <a:rPr lang="en-US" smtClean="0"/>
              <a:pPr/>
              <a:t>1/11/2022</a:t>
            </a:fld>
            <a:endParaRPr lang="en-US" dirty="0"/>
          </a:p>
        </p:txBody>
      </p:sp>
      <p:sp>
        <p:nvSpPr>
          <p:cNvPr id="5" name="Footer Placeholder 4">
            <a:extLst>
              <a:ext uri="{FF2B5EF4-FFF2-40B4-BE49-F238E27FC236}">
                <a16:creationId xmlns:a16="http://schemas.microsoft.com/office/drawing/2014/main" id="{EA02B295-61FD-4349-B47F-59858F6DBD54}"/>
              </a:ext>
            </a:extLst>
          </p:cNvPr>
          <p:cNvSpPr>
            <a:spLocks noGrp="1"/>
          </p:cNvSpPr>
          <p:nvPr>
            <p:ph type="ftr" sz="quarter" idx="11"/>
          </p:nvPr>
        </p:nvSpPr>
        <p:spPr>
          <a:xfrm>
            <a:off x="5038059" y="6364102"/>
            <a:ext cx="6282068" cy="365125"/>
          </a:xfrm>
        </p:spPr>
        <p:txBody>
          <a:bodyPr/>
          <a:lstStyle>
            <a:lvl1pPr>
              <a:defRPr>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8E2B9664-DF16-3444-A551-23878299810A}"/>
              </a:ext>
            </a:extLst>
          </p:cNvPr>
          <p:cNvSpPr>
            <a:spLocks noGrp="1"/>
          </p:cNvSpPr>
          <p:nvPr>
            <p:ph type="sldNum" sz="quarter" idx="12"/>
          </p:nvPr>
        </p:nvSpPr>
        <p:spPr>
          <a:xfrm>
            <a:off x="11320127" y="6364102"/>
            <a:ext cx="630867" cy="365125"/>
          </a:xfrm>
        </p:spPr>
        <p:txBody>
          <a:bodyPr/>
          <a:lstStyle>
            <a:lvl1pPr>
              <a:defRPr>
                <a:solidFill>
                  <a:schemeClr val="bg2">
                    <a:lumMod val="50000"/>
                  </a:schemeClr>
                </a:solidFill>
              </a:defRPr>
            </a:lvl1pPr>
          </a:lstStyle>
          <a:p>
            <a:fld id="{664336B7-4B1B-B043-B8D4-F2A73EBA36CA}" type="slidenum">
              <a:rPr lang="en-US" smtClean="0"/>
              <a:pPr/>
              <a:t>‹#›</a:t>
            </a:fld>
            <a:endParaRPr lang="en-US" dirty="0"/>
          </a:p>
        </p:txBody>
      </p:sp>
      <p:pic>
        <p:nvPicPr>
          <p:cNvPr id="10" name="Picture 9">
            <a:extLst>
              <a:ext uri="{FF2B5EF4-FFF2-40B4-BE49-F238E27FC236}">
                <a16:creationId xmlns:a16="http://schemas.microsoft.com/office/drawing/2014/main" id="{B7E7E393-1143-6347-A5A5-5FBE98411E0C}"/>
              </a:ext>
            </a:extLst>
          </p:cNvPr>
          <p:cNvPicPr>
            <a:picLocks noChangeAspect="1"/>
          </p:cNvPicPr>
          <p:nvPr userDrawn="1"/>
        </p:nvPicPr>
        <p:blipFill>
          <a:blip r:embed="rId2"/>
          <a:srcRect/>
          <a:stretch/>
        </p:blipFill>
        <p:spPr>
          <a:xfrm>
            <a:off x="1040028" y="3564214"/>
            <a:ext cx="3867150" cy="1866900"/>
          </a:xfrm>
          <a:prstGeom prst="rect">
            <a:avLst/>
          </a:prstGeom>
        </p:spPr>
      </p:pic>
    </p:spTree>
    <p:extLst>
      <p:ext uri="{BB962C8B-B14F-4D97-AF65-F5344CB8AC3E}">
        <p14:creationId xmlns:p14="http://schemas.microsoft.com/office/powerpoint/2010/main" val="836108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OLD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306A-B3B3-C747-9556-B027E5FAACF4}"/>
              </a:ext>
            </a:extLst>
          </p:cNvPr>
          <p:cNvSpPr>
            <a:spLocks noGrp="1"/>
          </p:cNvSpPr>
          <p:nvPr>
            <p:ph type="title"/>
          </p:nvPr>
        </p:nvSpPr>
        <p:spPr>
          <a:xfrm>
            <a:off x="1009981" y="1709740"/>
            <a:ext cx="10515600" cy="2852737"/>
          </a:xfrm>
        </p:spPr>
        <p:txBody>
          <a:bodyPr anchor="b"/>
          <a:lstStyle>
            <a:lvl1pPr>
              <a:defRPr sz="45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8A6879-DCFB-7B46-A593-8D819269076A}"/>
              </a:ext>
            </a:extLst>
          </p:cNvPr>
          <p:cNvSpPr>
            <a:spLocks noGrp="1"/>
          </p:cNvSpPr>
          <p:nvPr>
            <p:ph type="body" idx="1"/>
          </p:nvPr>
        </p:nvSpPr>
        <p:spPr>
          <a:xfrm>
            <a:off x="100998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7273E-B4A4-1249-9383-D8709EB0ED86}"/>
              </a:ext>
            </a:extLst>
          </p:cNvPr>
          <p:cNvSpPr>
            <a:spLocks noGrp="1"/>
          </p:cNvSpPr>
          <p:nvPr>
            <p:ph type="dt" sz="half" idx="10"/>
          </p:nvPr>
        </p:nvSpPr>
        <p:spPr/>
        <p:txBody>
          <a:bodyPr/>
          <a:lstStyle/>
          <a:p>
            <a:fld id="{EC002714-3362-4441-BE57-873D885D976D}" type="datetimeFigureOut">
              <a:rPr lang="en-US" smtClean="0"/>
              <a:t>1/11/2022</a:t>
            </a:fld>
            <a:endParaRPr lang="en-US" dirty="0"/>
          </a:p>
        </p:txBody>
      </p:sp>
      <p:sp>
        <p:nvSpPr>
          <p:cNvPr id="5" name="Footer Placeholder 4">
            <a:extLst>
              <a:ext uri="{FF2B5EF4-FFF2-40B4-BE49-F238E27FC236}">
                <a16:creationId xmlns:a16="http://schemas.microsoft.com/office/drawing/2014/main" id="{36DC03CD-5A35-C84C-8286-06E0F2838B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399D1E-078A-A745-86D6-197FA6E2A138}"/>
              </a:ext>
            </a:extLst>
          </p:cNvPr>
          <p:cNvSpPr>
            <a:spLocks noGrp="1"/>
          </p:cNvSpPr>
          <p:nvPr>
            <p:ph type="sldNum" sz="quarter" idx="12"/>
          </p:nvPr>
        </p:nvSpPr>
        <p:spPr/>
        <p:txBody>
          <a:bodyPr/>
          <a:lstStyle/>
          <a:p>
            <a:fld id="{A8F03755-A10C-4B4D-9288-0FCBDA01038F}" type="slidenum">
              <a:rPr lang="en-US" smtClean="0"/>
              <a:t>‹#›</a:t>
            </a:fld>
            <a:endParaRPr lang="en-US" dirty="0"/>
          </a:p>
        </p:txBody>
      </p:sp>
      <p:pic>
        <p:nvPicPr>
          <p:cNvPr id="8" name="Picture 7">
            <a:extLst>
              <a:ext uri="{FF2B5EF4-FFF2-40B4-BE49-F238E27FC236}">
                <a16:creationId xmlns:a16="http://schemas.microsoft.com/office/drawing/2014/main" id="{3CB67D6B-E271-2943-B139-C9CDCD2CFA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731" y="5932967"/>
            <a:ext cx="1867220" cy="914400"/>
          </a:xfrm>
          <a:prstGeom prst="rect">
            <a:avLst/>
          </a:prstGeom>
        </p:spPr>
      </p:pic>
    </p:spTree>
    <p:extLst>
      <p:ext uri="{BB962C8B-B14F-4D97-AF65-F5344CB8AC3E}">
        <p14:creationId xmlns:p14="http://schemas.microsoft.com/office/powerpoint/2010/main" val="348553709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lor BG 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p:txBody>
          <a:bodyPr/>
          <a:lstStyle>
            <a:lvl1pPr>
              <a:buClrTx/>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a:xfrm>
            <a:off x="2870791" y="6407131"/>
            <a:ext cx="2167268" cy="365125"/>
          </a:xfrm>
        </p:spPr>
        <p:txBody>
          <a:bodyPr/>
          <a:lstStyle>
            <a:lvl1pPr>
              <a:defRPr sz="1200" b="0">
                <a:solidFill>
                  <a:schemeClr val="bg1"/>
                </a:solidFill>
              </a:defRPr>
            </a:lvl1pPr>
          </a:lstStyle>
          <a:p>
            <a:fld id="{4192C647-2CC3-1E43-9F5A-5CB13B78CC42}" type="datetimeFigureOut">
              <a:rPr lang="en-US" smtClean="0"/>
              <a:pPr/>
              <a:t>1/11/2022</a:t>
            </a:fld>
            <a:endParaRPr lang="en-US" dirty="0"/>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a:xfrm>
            <a:off x="5038059" y="6407131"/>
            <a:ext cx="6282068" cy="365125"/>
          </a:xfrm>
        </p:spPr>
        <p:txBody>
          <a:bodyPr/>
          <a:lstStyle>
            <a:lvl1pPr>
              <a:defRPr sz="1200" b="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lvl1pPr>
              <a:defRPr>
                <a:solidFill>
                  <a:schemeClr val="bg1"/>
                </a:solidFill>
              </a:defRPr>
            </a:lvl1pPr>
          </a:lstStyle>
          <a:p>
            <a:fld id="{664336B7-4B1B-B043-B8D4-F2A73EBA36CA}" type="slidenum">
              <a:rPr lang="en-US" smtClean="0"/>
              <a:pPr/>
              <a:t>‹#›</a:t>
            </a:fld>
            <a:endParaRPr lang="en-US" dirty="0"/>
          </a:p>
        </p:txBody>
      </p:sp>
      <p:pic>
        <p:nvPicPr>
          <p:cNvPr id="7" name="Picture 6">
            <a:extLst>
              <a:ext uri="{FF2B5EF4-FFF2-40B4-BE49-F238E27FC236}">
                <a16:creationId xmlns:a16="http://schemas.microsoft.com/office/drawing/2014/main" id="{63E70BFA-E921-4C47-A0C5-413EB8268A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731" y="5932967"/>
            <a:ext cx="1867220" cy="914400"/>
          </a:xfrm>
          <a:prstGeom prst="rect">
            <a:avLst/>
          </a:prstGeom>
        </p:spPr>
      </p:pic>
    </p:spTree>
    <p:extLst>
      <p:ext uri="{BB962C8B-B14F-4D97-AF65-F5344CB8AC3E}">
        <p14:creationId xmlns:p14="http://schemas.microsoft.com/office/powerpoint/2010/main" val="698331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p:txBody>
          <a:bodyPr/>
          <a:lstStyle/>
          <a:p>
            <a:fld id="{4192C647-2CC3-1E43-9F5A-5CB13B78CC42}" type="datetimeFigureOut">
              <a:rPr lang="en-US" smtClean="0"/>
              <a:t>1/11/2022</a:t>
            </a:fld>
            <a:endParaRPr lang="en-US" dirty="0"/>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370293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a:xfrm>
            <a:off x="902525" y="365125"/>
            <a:ext cx="4726379" cy="5811838"/>
          </a:xfrm>
        </p:spPr>
        <p:txBody>
          <a:bodyPr>
            <a:normAutofit/>
          </a:bodyPr>
          <a:lstStyle>
            <a:lvl1pPr algn="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a:xfrm>
            <a:off x="6096000" y="365125"/>
            <a:ext cx="5504120" cy="5811838"/>
          </a:xfrm>
        </p:spPr>
        <p:txBody>
          <a:bodyPr anchor="ctr" anchorCtr="0">
            <a:normAutofit/>
          </a:bodyPr>
          <a:lstStyle>
            <a:lvl1pPr>
              <a:buClrTx/>
              <a:defRPr sz="2800">
                <a:solidFill>
                  <a:schemeClr val="bg1"/>
                </a:solidFill>
              </a:defRPr>
            </a:lvl1pPr>
            <a:lvl2pPr>
              <a:buClrTx/>
              <a:defRPr sz="2400">
                <a:solidFill>
                  <a:schemeClr val="bg1"/>
                </a:solidFill>
              </a:defRPr>
            </a:lvl2pPr>
            <a:lvl3pPr>
              <a:buClrTx/>
              <a:defRPr sz="20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p:txBody>
          <a:bodyPr/>
          <a:lstStyle>
            <a:lvl1pPr>
              <a:defRPr>
                <a:solidFill>
                  <a:schemeClr val="bg1">
                    <a:lumMod val="85000"/>
                  </a:schemeClr>
                </a:solidFill>
              </a:defRPr>
            </a:lvl1pPr>
          </a:lstStyle>
          <a:p>
            <a:fld id="{4192C647-2CC3-1E43-9F5A-5CB13B78CC42}" type="datetimeFigureOut">
              <a:rPr lang="en-US" smtClean="0"/>
              <a:pPr/>
              <a:t>1/11/2022</a:t>
            </a:fld>
            <a:endParaRPr lang="en-US" dirty="0"/>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lvl1pPr>
              <a:defRPr>
                <a:solidFill>
                  <a:schemeClr val="bg1">
                    <a:lumMod val="85000"/>
                  </a:schemeClr>
                </a:solidFill>
              </a:defRPr>
            </a:lvl1pPr>
          </a:lstStyle>
          <a:p>
            <a:fld id="{664336B7-4B1B-B043-B8D4-F2A73EBA36CA}" type="slidenum">
              <a:rPr lang="en-US" smtClean="0"/>
              <a:pPr/>
              <a:t>‹#›</a:t>
            </a:fld>
            <a:endParaRPr lang="en-US" dirty="0"/>
          </a:p>
        </p:txBody>
      </p:sp>
      <p:pic>
        <p:nvPicPr>
          <p:cNvPr id="8" name="Picture 7">
            <a:extLst>
              <a:ext uri="{FF2B5EF4-FFF2-40B4-BE49-F238E27FC236}">
                <a16:creationId xmlns:a16="http://schemas.microsoft.com/office/drawing/2014/main" id="{02CF2FEE-A9CF-1E47-ABC6-B76FF34B14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731" y="5932967"/>
            <a:ext cx="1867220" cy="914400"/>
          </a:xfrm>
          <a:prstGeom prst="rect">
            <a:avLst/>
          </a:prstGeom>
        </p:spPr>
      </p:pic>
    </p:spTree>
    <p:extLst>
      <p:ext uri="{BB962C8B-B14F-4D97-AF65-F5344CB8AC3E}">
        <p14:creationId xmlns:p14="http://schemas.microsoft.com/office/powerpoint/2010/main" val="3904941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148C5F-362C-3F4F-A17C-838280E3DCDE}"/>
              </a:ext>
            </a:extLst>
          </p:cNvPr>
          <p:cNvSpPr>
            <a:spLocks noGrp="1"/>
          </p:cNvSpPr>
          <p:nvPr>
            <p:ph type="pic" sz="quarter" idx="13"/>
          </p:nvPr>
        </p:nvSpPr>
        <p:spPr>
          <a:xfrm>
            <a:off x="0" y="0"/>
            <a:ext cx="12192000" cy="6858000"/>
          </a:xfrm>
        </p:spPr>
        <p:txBody>
          <a:bodyPr/>
          <a:lstStyle/>
          <a:p>
            <a:endParaRPr lang="en-US" dirty="0"/>
          </a:p>
        </p:txBody>
      </p:sp>
      <p:sp>
        <p:nvSpPr>
          <p:cNvPr id="2" name="Title 1">
            <a:extLst>
              <a:ext uri="{FF2B5EF4-FFF2-40B4-BE49-F238E27FC236}">
                <a16:creationId xmlns:a16="http://schemas.microsoft.com/office/drawing/2014/main" id="{B2F206B4-CA18-C244-81E1-C0F0B596CC0C}"/>
              </a:ext>
            </a:extLst>
          </p:cNvPr>
          <p:cNvSpPr>
            <a:spLocks noGrp="1"/>
          </p:cNvSpPr>
          <p:nvPr>
            <p:ph type="title"/>
          </p:nvPr>
        </p:nvSpPr>
        <p:spPr>
          <a:xfrm>
            <a:off x="831850" y="119617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8AB7A-7CA9-B84C-B1CB-9D49DDBC2F3C}"/>
              </a:ext>
            </a:extLst>
          </p:cNvPr>
          <p:cNvSpPr>
            <a:spLocks noGrp="1"/>
          </p:cNvSpPr>
          <p:nvPr>
            <p:ph type="body" idx="1"/>
          </p:nvPr>
        </p:nvSpPr>
        <p:spPr>
          <a:xfrm>
            <a:off x="831850" y="407589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909538-475D-AE44-99C4-DFD6144DB74B}"/>
              </a:ext>
            </a:extLst>
          </p:cNvPr>
          <p:cNvSpPr>
            <a:spLocks noGrp="1"/>
          </p:cNvSpPr>
          <p:nvPr>
            <p:ph type="dt" sz="half" idx="10"/>
          </p:nvPr>
        </p:nvSpPr>
        <p:spPr/>
        <p:txBody>
          <a:bodyPr/>
          <a:lstStyle/>
          <a:p>
            <a:fld id="{4192C647-2CC3-1E43-9F5A-5CB13B78CC42}" type="datetimeFigureOut">
              <a:rPr lang="en-US" smtClean="0"/>
              <a:t>1/11/2022</a:t>
            </a:fld>
            <a:endParaRPr lang="en-US" dirty="0"/>
          </a:p>
        </p:txBody>
      </p:sp>
      <p:sp>
        <p:nvSpPr>
          <p:cNvPr id="5" name="Footer Placeholder 4">
            <a:extLst>
              <a:ext uri="{FF2B5EF4-FFF2-40B4-BE49-F238E27FC236}">
                <a16:creationId xmlns:a16="http://schemas.microsoft.com/office/drawing/2014/main" id="{9A498308-303C-8444-A821-8D586B23FC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BCCE36-BD03-A44B-B9B8-D69B5FEA0CA7}"/>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100519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7766-ABBC-AA49-8374-1D18E39E9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81267-6708-064F-9DDC-D29B45BC21F3}"/>
              </a:ext>
            </a:extLst>
          </p:cNvPr>
          <p:cNvSpPr>
            <a:spLocks noGrp="1"/>
          </p:cNvSpPr>
          <p:nvPr>
            <p:ph sz="half" idx="1"/>
          </p:nvPr>
        </p:nvSpPr>
        <p:spPr>
          <a:xfrm>
            <a:off x="87577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9F576C-88E0-1247-8EC4-86D2D842EBC4}"/>
              </a:ext>
            </a:extLst>
          </p:cNvPr>
          <p:cNvSpPr>
            <a:spLocks noGrp="1"/>
          </p:cNvSpPr>
          <p:nvPr>
            <p:ph sz="half" idx="2"/>
          </p:nvPr>
        </p:nvSpPr>
        <p:spPr>
          <a:xfrm>
            <a:off x="6418520" y="183497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52B7A-6E50-2A4D-8BAF-FB3429E22963}"/>
              </a:ext>
            </a:extLst>
          </p:cNvPr>
          <p:cNvSpPr>
            <a:spLocks noGrp="1"/>
          </p:cNvSpPr>
          <p:nvPr>
            <p:ph type="dt" sz="half" idx="10"/>
          </p:nvPr>
        </p:nvSpPr>
        <p:spPr/>
        <p:txBody>
          <a:bodyPr/>
          <a:lstStyle/>
          <a:p>
            <a:fld id="{4192C647-2CC3-1E43-9F5A-5CB13B78CC42}" type="datetimeFigureOut">
              <a:rPr lang="en-US" smtClean="0"/>
              <a:t>1/11/2022</a:t>
            </a:fld>
            <a:endParaRPr lang="en-US" dirty="0"/>
          </a:p>
        </p:txBody>
      </p:sp>
      <p:sp>
        <p:nvSpPr>
          <p:cNvPr id="6" name="Footer Placeholder 5">
            <a:extLst>
              <a:ext uri="{FF2B5EF4-FFF2-40B4-BE49-F238E27FC236}">
                <a16:creationId xmlns:a16="http://schemas.microsoft.com/office/drawing/2014/main" id="{693C2DC5-D180-1640-87B6-E1B6DE82F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B0D7E3-C01B-264D-A33D-2130B14F9B5B}"/>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1938754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B588-A477-1245-990B-BDA5526FDAE4}"/>
              </a:ext>
            </a:extLst>
          </p:cNvPr>
          <p:cNvSpPr>
            <a:spLocks noGrp="1"/>
          </p:cNvSpPr>
          <p:nvPr>
            <p:ph type="title"/>
          </p:nvPr>
        </p:nvSpPr>
        <p:spPr>
          <a:xfrm>
            <a:off x="839787" y="365125"/>
            <a:ext cx="1078436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EDAF2-3F02-5E49-97CC-EB261EC76351}"/>
              </a:ext>
            </a:extLst>
          </p:cNvPr>
          <p:cNvSpPr>
            <a:spLocks noGrp="1"/>
          </p:cNvSpPr>
          <p:nvPr>
            <p:ph type="body" idx="1"/>
          </p:nvPr>
        </p:nvSpPr>
        <p:spPr>
          <a:xfrm>
            <a:off x="951282" y="1681163"/>
            <a:ext cx="5157787"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277DD0B-D9B0-A14B-9CE3-1B66BD5635AE}"/>
              </a:ext>
            </a:extLst>
          </p:cNvPr>
          <p:cNvSpPr>
            <a:spLocks noGrp="1"/>
          </p:cNvSpPr>
          <p:nvPr>
            <p:ph sz="half" idx="2"/>
          </p:nvPr>
        </p:nvSpPr>
        <p:spPr>
          <a:xfrm>
            <a:off x="95128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C442C-F4A4-D94B-AE96-9D1BF3B8FACA}"/>
              </a:ext>
            </a:extLst>
          </p:cNvPr>
          <p:cNvSpPr>
            <a:spLocks noGrp="1"/>
          </p:cNvSpPr>
          <p:nvPr>
            <p:ph type="body" sz="quarter" idx="3"/>
          </p:nvPr>
        </p:nvSpPr>
        <p:spPr>
          <a:xfrm>
            <a:off x="6440964" y="1681163"/>
            <a:ext cx="5183188"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583A7-9548-4F4B-8D08-7B976B2E2018}"/>
              </a:ext>
            </a:extLst>
          </p:cNvPr>
          <p:cNvSpPr>
            <a:spLocks noGrp="1"/>
          </p:cNvSpPr>
          <p:nvPr>
            <p:ph sz="quarter" idx="4"/>
          </p:nvPr>
        </p:nvSpPr>
        <p:spPr>
          <a:xfrm>
            <a:off x="644096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109D0-C070-0A4C-9CA8-5B7EBBE3D730}"/>
              </a:ext>
            </a:extLst>
          </p:cNvPr>
          <p:cNvSpPr>
            <a:spLocks noGrp="1"/>
          </p:cNvSpPr>
          <p:nvPr>
            <p:ph type="dt" sz="half" idx="10"/>
          </p:nvPr>
        </p:nvSpPr>
        <p:spPr/>
        <p:txBody>
          <a:bodyPr/>
          <a:lstStyle/>
          <a:p>
            <a:fld id="{4192C647-2CC3-1E43-9F5A-5CB13B78CC42}" type="datetimeFigureOut">
              <a:rPr lang="en-US" smtClean="0"/>
              <a:t>1/11/2022</a:t>
            </a:fld>
            <a:endParaRPr lang="en-US" dirty="0"/>
          </a:p>
        </p:txBody>
      </p:sp>
      <p:sp>
        <p:nvSpPr>
          <p:cNvPr id="8" name="Footer Placeholder 7">
            <a:extLst>
              <a:ext uri="{FF2B5EF4-FFF2-40B4-BE49-F238E27FC236}">
                <a16:creationId xmlns:a16="http://schemas.microsoft.com/office/drawing/2014/main" id="{C539405A-4B7F-3949-B237-7416E0E95A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18453C-1A0D-0847-A63F-AA1008DF132C}"/>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250258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p:txBody>
          <a:bodyPr/>
          <a:lstStyle/>
          <a:p>
            <a:fld id="{4192C647-2CC3-1E43-9F5A-5CB13B78CC42}" type="datetimeFigureOut">
              <a:rPr lang="en-US" smtClean="0"/>
              <a:t>1/11/2022</a:t>
            </a:fld>
            <a:endParaRPr lang="en-US"/>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12786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4F5A-341E-EC4A-85CA-F728AA92F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06A4B-F12B-8741-ADEE-F5A54C030CBB}"/>
              </a:ext>
            </a:extLst>
          </p:cNvPr>
          <p:cNvSpPr>
            <a:spLocks noGrp="1"/>
          </p:cNvSpPr>
          <p:nvPr>
            <p:ph type="dt" sz="half" idx="10"/>
          </p:nvPr>
        </p:nvSpPr>
        <p:spPr/>
        <p:txBody>
          <a:bodyPr/>
          <a:lstStyle/>
          <a:p>
            <a:fld id="{4192C647-2CC3-1E43-9F5A-5CB13B78CC42}" type="datetimeFigureOut">
              <a:rPr lang="en-US" smtClean="0"/>
              <a:t>1/11/2022</a:t>
            </a:fld>
            <a:endParaRPr lang="en-US" dirty="0"/>
          </a:p>
        </p:txBody>
      </p:sp>
      <p:sp>
        <p:nvSpPr>
          <p:cNvPr id="4" name="Footer Placeholder 3">
            <a:extLst>
              <a:ext uri="{FF2B5EF4-FFF2-40B4-BE49-F238E27FC236}">
                <a16:creationId xmlns:a16="http://schemas.microsoft.com/office/drawing/2014/main" id="{C4CF9BC7-347D-224C-9B14-013EC2A001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360AC4-CDCF-A341-BADB-10BFF7E0E96B}"/>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4189261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97FA6-B29B-4446-8E56-3D6B65DEA417}"/>
              </a:ext>
            </a:extLst>
          </p:cNvPr>
          <p:cNvSpPr>
            <a:spLocks noGrp="1"/>
          </p:cNvSpPr>
          <p:nvPr>
            <p:ph type="dt" sz="half" idx="10"/>
          </p:nvPr>
        </p:nvSpPr>
        <p:spPr/>
        <p:txBody>
          <a:bodyPr/>
          <a:lstStyle/>
          <a:p>
            <a:fld id="{4192C647-2CC3-1E43-9F5A-5CB13B78CC42}" type="datetimeFigureOut">
              <a:rPr lang="en-US" smtClean="0"/>
              <a:t>1/11/2022</a:t>
            </a:fld>
            <a:endParaRPr lang="en-US" dirty="0"/>
          </a:p>
        </p:txBody>
      </p:sp>
      <p:sp>
        <p:nvSpPr>
          <p:cNvPr id="3" name="Footer Placeholder 2">
            <a:extLst>
              <a:ext uri="{FF2B5EF4-FFF2-40B4-BE49-F238E27FC236}">
                <a16:creationId xmlns:a16="http://schemas.microsoft.com/office/drawing/2014/main" id="{4709177F-5DCD-C845-82D7-C00DC55056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FA6914-4CAF-0B4D-8378-E46A91185FCC}"/>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957727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418223-49ED-5644-B91A-1F29FEF32D4B}"/>
              </a:ext>
            </a:extLst>
          </p:cNvPr>
          <p:cNvSpPr/>
          <p:nvPr userDrawn="1"/>
        </p:nvSpPr>
        <p:spPr>
          <a:xfrm>
            <a:off x="0" y="0"/>
            <a:ext cx="4597052"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5BDDCF-F1F5-EE41-9D2D-FD5D3696F160}"/>
              </a:ext>
            </a:extLst>
          </p:cNvPr>
          <p:cNvSpPr>
            <a:spLocks noGrp="1"/>
          </p:cNvSpPr>
          <p:nvPr>
            <p:ph type="title"/>
          </p:nvPr>
        </p:nvSpPr>
        <p:spPr>
          <a:xfrm>
            <a:off x="489060" y="449262"/>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F18229-6195-AB43-B02D-E25A598A095C}"/>
              </a:ext>
            </a:extLst>
          </p:cNvPr>
          <p:cNvSpPr>
            <a:spLocks noGrp="1"/>
          </p:cNvSpPr>
          <p:nvPr>
            <p:ph idx="1"/>
          </p:nvPr>
        </p:nvSpPr>
        <p:spPr>
          <a:xfrm>
            <a:off x="4910357" y="449263"/>
            <a:ext cx="6701270"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B6DB02B-F810-094A-80BA-C02E09233A8C}"/>
              </a:ext>
            </a:extLst>
          </p:cNvPr>
          <p:cNvSpPr>
            <a:spLocks noGrp="1"/>
          </p:cNvSpPr>
          <p:nvPr>
            <p:ph type="body" sz="half" idx="2"/>
          </p:nvPr>
        </p:nvSpPr>
        <p:spPr>
          <a:xfrm>
            <a:off x="489060" y="204946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795FE-FA39-7548-8505-23E6A034FC8E}"/>
              </a:ext>
            </a:extLst>
          </p:cNvPr>
          <p:cNvSpPr>
            <a:spLocks noGrp="1"/>
          </p:cNvSpPr>
          <p:nvPr>
            <p:ph type="dt" sz="half" idx="10"/>
          </p:nvPr>
        </p:nvSpPr>
        <p:spPr/>
        <p:txBody>
          <a:bodyPr/>
          <a:lstStyle/>
          <a:p>
            <a:fld id="{4192C647-2CC3-1E43-9F5A-5CB13B78CC42}" type="datetimeFigureOut">
              <a:rPr lang="en-US" smtClean="0"/>
              <a:t>1/11/2022</a:t>
            </a:fld>
            <a:endParaRPr lang="en-US" dirty="0"/>
          </a:p>
        </p:txBody>
      </p:sp>
      <p:sp>
        <p:nvSpPr>
          <p:cNvPr id="6" name="Footer Placeholder 5">
            <a:extLst>
              <a:ext uri="{FF2B5EF4-FFF2-40B4-BE49-F238E27FC236}">
                <a16:creationId xmlns:a16="http://schemas.microsoft.com/office/drawing/2014/main" id="{82984A06-D364-F44B-8F44-396D9834A7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18B531-3883-6A41-9B33-A05965E20F7F}"/>
              </a:ext>
            </a:extLst>
          </p:cNvPr>
          <p:cNvSpPr>
            <a:spLocks noGrp="1"/>
          </p:cNvSpPr>
          <p:nvPr>
            <p:ph type="sldNum" sz="quarter" idx="12"/>
          </p:nvPr>
        </p:nvSpPr>
        <p:spPr/>
        <p:txBody>
          <a:bodyPr/>
          <a:lstStyle/>
          <a:p>
            <a:fld id="{664336B7-4B1B-B043-B8D4-F2A73EBA36CA}" type="slidenum">
              <a:rPr lang="en-US" smtClean="0"/>
              <a:t>‹#›</a:t>
            </a:fld>
            <a:endParaRPr lang="en-US" dirty="0"/>
          </a:p>
        </p:txBody>
      </p:sp>
      <p:pic>
        <p:nvPicPr>
          <p:cNvPr id="10" name="Picture 9">
            <a:extLst>
              <a:ext uri="{FF2B5EF4-FFF2-40B4-BE49-F238E27FC236}">
                <a16:creationId xmlns:a16="http://schemas.microsoft.com/office/drawing/2014/main" id="{9E4A6E17-5692-9A48-861F-F7217A471C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731" y="5932967"/>
            <a:ext cx="1867220" cy="914400"/>
          </a:xfrm>
          <a:prstGeom prst="rect">
            <a:avLst/>
          </a:prstGeom>
        </p:spPr>
      </p:pic>
    </p:spTree>
    <p:extLst>
      <p:ext uri="{BB962C8B-B14F-4D97-AF65-F5344CB8AC3E}">
        <p14:creationId xmlns:p14="http://schemas.microsoft.com/office/powerpoint/2010/main" val="2562948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D642-B237-B147-9113-5F2B54B2B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64B32F-D4F3-7E4F-AE58-FA06738E52F7}"/>
              </a:ext>
            </a:extLst>
          </p:cNvPr>
          <p:cNvSpPr>
            <a:spLocks noGrp="1"/>
          </p:cNvSpPr>
          <p:nvPr>
            <p:ph type="body" sz="half" idx="2"/>
          </p:nvPr>
        </p:nvSpPr>
        <p:spPr>
          <a:xfrm>
            <a:off x="839788" y="2057399"/>
            <a:ext cx="3932237" cy="39926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6C1D0-0D4C-0E4F-916A-C1147BC6CABE}"/>
              </a:ext>
            </a:extLst>
          </p:cNvPr>
          <p:cNvSpPr>
            <a:spLocks noGrp="1"/>
          </p:cNvSpPr>
          <p:nvPr>
            <p:ph type="dt" sz="half" idx="10"/>
          </p:nvPr>
        </p:nvSpPr>
        <p:spPr/>
        <p:txBody>
          <a:bodyPr/>
          <a:lstStyle/>
          <a:p>
            <a:fld id="{4192C647-2CC3-1E43-9F5A-5CB13B78CC42}" type="datetimeFigureOut">
              <a:rPr lang="en-US" smtClean="0"/>
              <a:t>1/11/2022</a:t>
            </a:fld>
            <a:endParaRPr lang="en-US" dirty="0"/>
          </a:p>
        </p:txBody>
      </p:sp>
      <p:sp>
        <p:nvSpPr>
          <p:cNvPr id="6" name="Footer Placeholder 5">
            <a:extLst>
              <a:ext uri="{FF2B5EF4-FFF2-40B4-BE49-F238E27FC236}">
                <a16:creationId xmlns:a16="http://schemas.microsoft.com/office/drawing/2014/main" id="{6B0E3D35-FF9C-094C-B970-3B1EB170B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055AA0-46F6-6846-BB27-5E2DE76F2044}"/>
              </a:ext>
            </a:extLst>
          </p:cNvPr>
          <p:cNvSpPr>
            <a:spLocks noGrp="1"/>
          </p:cNvSpPr>
          <p:nvPr>
            <p:ph type="sldNum" sz="quarter" idx="12"/>
          </p:nvPr>
        </p:nvSpPr>
        <p:spPr/>
        <p:txBody>
          <a:bodyPr/>
          <a:lstStyle/>
          <a:p>
            <a:fld id="{664336B7-4B1B-B043-B8D4-F2A73EBA36CA}" type="slidenum">
              <a:rPr lang="en-US" smtClean="0"/>
              <a:t>‹#›</a:t>
            </a:fld>
            <a:endParaRPr lang="en-US" dirty="0"/>
          </a:p>
        </p:txBody>
      </p:sp>
      <p:sp>
        <p:nvSpPr>
          <p:cNvPr id="9" name="Content Placeholder 8">
            <a:extLst>
              <a:ext uri="{FF2B5EF4-FFF2-40B4-BE49-F238E27FC236}">
                <a16:creationId xmlns:a16="http://schemas.microsoft.com/office/drawing/2014/main" id="{9B8940EB-C385-5F4F-B057-6AFD72AB570C}"/>
              </a:ext>
            </a:extLst>
          </p:cNvPr>
          <p:cNvSpPr>
            <a:spLocks noGrp="1"/>
          </p:cNvSpPr>
          <p:nvPr>
            <p:ph sz="quarter" idx="13"/>
          </p:nvPr>
        </p:nvSpPr>
        <p:spPr>
          <a:xfrm>
            <a:off x="5038725" y="457200"/>
            <a:ext cx="6572902" cy="5592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563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4DBB-6A4D-4972-B64F-79F4EBEC5E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D108A1-356A-4266-8F7D-047FD16CC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BFCCC-459B-48C5-A4B8-69D168A07288}"/>
              </a:ext>
            </a:extLst>
          </p:cNvPr>
          <p:cNvSpPr>
            <a:spLocks noGrp="1"/>
          </p:cNvSpPr>
          <p:nvPr>
            <p:ph type="dt" sz="half" idx="10"/>
          </p:nvPr>
        </p:nvSpPr>
        <p:spPr/>
        <p:txBody>
          <a:bodyPr/>
          <a:lstStyle/>
          <a:p>
            <a:fld id="{CD2894DC-3B57-429E-9A5A-2CB5E8DEC68C}" type="datetimeFigureOut">
              <a:rPr lang="en-US" smtClean="0"/>
              <a:t>1/11/2022</a:t>
            </a:fld>
            <a:endParaRPr lang="en-US"/>
          </a:p>
        </p:txBody>
      </p:sp>
      <p:sp>
        <p:nvSpPr>
          <p:cNvPr id="5" name="Footer Placeholder 4">
            <a:extLst>
              <a:ext uri="{FF2B5EF4-FFF2-40B4-BE49-F238E27FC236}">
                <a16:creationId xmlns:a16="http://schemas.microsoft.com/office/drawing/2014/main" id="{7062CF87-4C5B-4A72-A054-854CD6470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98872-8C51-4D18-8787-52D21451279B}"/>
              </a:ext>
            </a:extLst>
          </p:cNvPr>
          <p:cNvSpPr>
            <a:spLocks noGrp="1"/>
          </p:cNvSpPr>
          <p:nvPr>
            <p:ph type="sldNum" sz="quarter" idx="12"/>
          </p:nvPr>
        </p:nvSpPr>
        <p:spPr/>
        <p:txBody>
          <a:bodyPr/>
          <a:lstStyle/>
          <a:p>
            <a:fld id="{668FC1F2-F428-4558-885B-701F427E72AA}" type="slidenum">
              <a:rPr lang="en-US" smtClean="0"/>
              <a:t>‹#›</a:t>
            </a:fld>
            <a:endParaRPr lang="en-US"/>
          </a:p>
        </p:txBody>
      </p:sp>
    </p:spTree>
    <p:extLst>
      <p:ext uri="{BB962C8B-B14F-4D97-AF65-F5344CB8AC3E}">
        <p14:creationId xmlns:p14="http://schemas.microsoft.com/office/powerpoint/2010/main" val="3206602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E835-715E-4C4A-AFE8-C9169F8DD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D33577-C4FA-4CCA-BF7D-F5761A272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95508-91C7-49A9-8BA9-944858E6D118}"/>
              </a:ext>
            </a:extLst>
          </p:cNvPr>
          <p:cNvSpPr>
            <a:spLocks noGrp="1"/>
          </p:cNvSpPr>
          <p:nvPr>
            <p:ph type="dt" sz="half" idx="10"/>
          </p:nvPr>
        </p:nvSpPr>
        <p:spPr/>
        <p:txBody>
          <a:bodyPr/>
          <a:lstStyle/>
          <a:p>
            <a:fld id="{CD2894DC-3B57-429E-9A5A-2CB5E8DEC68C}" type="datetimeFigureOut">
              <a:rPr lang="en-US" smtClean="0"/>
              <a:t>1/11/2022</a:t>
            </a:fld>
            <a:endParaRPr lang="en-US"/>
          </a:p>
        </p:txBody>
      </p:sp>
      <p:sp>
        <p:nvSpPr>
          <p:cNvPr id="5" name="Footer Placeholder 4">
            <a:extLst>
              <a:ext uri="{FF2B5EF4-FFF2-40B4-BE49-F238E27FC236}">
                <a16:creationId xmlns:a16="http://schemas.microsoft.com/office/drawing/2014/main" id="{D0A7EBF3-265A-4D0C-B746-43896DFA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2D128-3B5C-4870-837E-C482007C49F5}"/>
              </a:ext>
            </a:extLst>
          </p:cNvPr>
          <p:cNvSpPr>
            <a:spLocks noGrp="1"/>
          </p:cNvSpPr>
          <p:nvPr>
            <p:ph type="sldNum" sz="quarter" idx="12"/>
          </p:nvPr>
        </p:nvSpPr>
        <p:spPr/>
        <p:txBody>
          <a:bodyPr/>
          <a:lstStyle/>
          <a:p>
            <a:fld id="{668FC1F2-F428-4558-885B-701F427E72AA}" type="slidenum">
              <a:rPr lang="en-US" smtClean="0"/>
              <a:t>‹#›</a:t>
            </a:fld>
            <a:endParaRPr lang="en-US"/>
          </a:p>
        </p:txBody>
      </p:sp>
    </p:spTree>
    <p:extLst>
      <p:ext uri="{BB962C8B-B14F-4D97-AF65-F5344CB8AC3E}">
        <p14:creationId xmlns:p14="http://schemas.microsoft.com/office/powerpoint/2010/main" val="423345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a:xfrm>
            <a:off x="902525" y="365125"/>
            <a:ext cx="4726379" cy="5811838"/>
          </a:xfrm>
        </p:spPr>
        <p:txBody>
          <a:bodyPr>
            <a:normAutofit/>
          </a:bodyPr>
          <a:lstStyle>
            <a:lvl1pPr algn="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a:xfrm>
            <a:off x="6096000" y="365125"/>
            <a:ext cx="5504120" cy="5811838"/>
          </a:xfrm>
        </p:spPr>
        <p:txBody>
          <a:bodyPr anchor="ctr" anchorCtr="0">
            <a:normAutofit/>
          </a:bodyPr>
          <a:lstStyle>
            <a:lvl1pPr>
              <a:buClrTx/>
              <a:defRPr sz="2800">
                <a:solidFill>
                  <a:schemeClr val="bg1"/>
                </a:solidFill>
              </a:defRPr>
            </a:lvl1pPr>
            <a:lvl2pPr>
              <a:buClrTx/>
              <a:defRPr sz="2400">
                <a:solidFill>
                  <a:schemeClr val="bg1"/>
                </a:solidFill>
              </a:defRPr>
            </a:lvl2pPr>
            <a:lvl3pPr>
              <a:buClrTx/>
              <a:defRPr sz="20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p:txBody>
          <a:bodyPr/>
          <a:lstStyle>
            <a:lvl1pPr>
              <a:defRPr>
                <a:solidFill>
                  <a:schemeClr val="bg1">
                    <a:lumMod val="85000"/>
                  </a:schemeClr>
                </a:solidFill>
              </a:defRPr>
            </a:lvl1pPr>
          </a:lstStyle>
          <a:p>
            <a:fld id="{4192C647-2CC3-1E43-9F5A-5CB13B78CC42}" type="datetimeFigureOut">
              <a:rPr lang="en-US" smtClean="0"/>
              <a:pPr/>
              <a:t>1/11/2022</a:t>
            </a:fld>
            <a:endParaRPr lang="en-US"/>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lvl1pPr>
              <a:defRPr>
                <a:solidFill>
                  <a:schemeClr val="bg1">
                    <a:lumMod val="85000"/>
                  </a:schemeClr>
                </a:solidFill>
              </a:defRPr>
            </a:lvl1pPr>
          </a:lstStyle>
          <a:p>
            <a:fld id="{664336B7-4B1B-B043-B8D4-F2A73EBA36CA}" type="slidenum">
              <a:rPr lang="en-US" smtClean="0"/>
              <a:pPr/>
              <a:t>‹#›</a:t>
            </a:fld>
            <a:endParaRPr lang="en-US"/>
          </a:p>
        </p:txBody>
      </p:sp>
      <p:pic>
        <p:nvPicPr>
          <p:cNvPr id="7" name="Picture 6">
            <a:extLst>
              <a:ext uri="{FF2B5EF4-FFF2-40B4-BE49-F238E27FC236}">
                <a16:creationId xmlns:a16="http://schemas.microsoft.com/office/drawing/2014/main" id="{CF913C82-3CA0-D249-B817-7201F4208D5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849" y="5963397"/>
            <a:ext cx="2074984" cy="853539"/>
          </a:xfrm>
          <a:prstGeom prst="rect">
            <a:avLst/>
          </a:prstGeom>
        </p:spPr>
      </p:pic>
      <p:pic>
        <p:nvPicPr>
          <p:cNvPr id="9" name="Picture 8">
            <a:extLst>
              <a:ext uri="{FF2B5EF4-FFF2-40B4-BE49-F238E27FC236}">
                <a16:creationId xmlns:a16="http://schemas.microsoft.com/office/drawing/2014/main" id="{C1713B99-8DE9-FA40-935D-5ECE56340723}"/>
              </a:ext>
            </a:extLst>
          </p:cNvPr>
          <p:cNvPicPr>
            <a:picLocks noChangeAspect="1"/>
          </p:cNvPicPr>
          <p:nvPr userDrawn="1"/>
        </p:nvPicPr>
        <p:blipFill>
          <a:blip r:embed="rId3" cstate="screen">
            <a:alphaModFix amt="55000"/>
            <a:extLst>
              <a:ext uri="{28A0092B-C50C-407E-A947-70E740481C1C}">
                <a14:useLocalDpi xmlns:a14="http://schemas.microsoft.com/office/drawing/2010/main"/>
              </a:ext>
            </a:extLst>
          </a:blip>
          <a:srcRect/>
          <a:stretch/>
        </p:blipFill>
        <p:spPr>
          <a:xfrm>
            <a:off x="2522784" y="6216028"/>
            <a:ext cx="3111500" cy="391160"/>
          </a:xfrm>
          <a:prstGeom prst="rect">
            <a:avLst/>
          </a:prstGeom>
        </p:spPr>
      </p:pic>
    </p:spTree>
    <p:extLst>
      <p:ext uri="{BB962C8B-B14F-4D97-AF65-F5344CB8AC3E}">
        <p14:creationId xmlns:p14="http://schemas.microsoft.com/office/powerpoint/2010/main" val="208224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148C5F-362C-3F4F-A17C-838280E3DCDE}"/>
              </a:ext>
            </a:extLst>
          </p:cNvPr>
          <p:cNvSpPr>
            <a:spLocks noGrp="1"/>
          </p:cNvSpPr>
          <p:nvPr>
            <p:ph type="pic" sz="quarter" idx="13"/>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B2F206B4-CA18-C244-81E1-C0F0B596CC0C}"/>
              </a:ext>
            </a:extLst>
          </p:cNvPr>
          <p:cNvSpPr>
            <a:spLocks noGrp="1"/>
          </p:cNvSpPr>
          <p:nvPr>
            <p:ph type="title"/>
          </p:nvPr>
        </p:nvSpPr>
        <p:spPr>
          <a:xfrm>
            <a:off x="831850" y="119617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8AB7A-7CA9-B84C-B1CB-9D49DDBC2F3C}"/>
              </a:ext>
            </a:extLst>
          </p:cNvPr>
          <p:cNvSpPr>
            <a:spLocks noGrp="1"/>
          </p:cNvSpPr>
          <p:nvPr>
            <p:ph type="body" idx="1"/>
          </p:nvPr>
        </p:nvSpPr>
        <p:spPr>
          <a:xfrm>
            <a:off x="831850" y="407589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909538-475D-AE44-99C4-DFD6144DB74B}"/>
              </a:ext>
            </a:extLst>
          </p:cNvPr>
          <p:cNvSpPr>
            <a:spLocks noGrp="1"/>
          </p:cNvSpPr>
          <p:nvPr>
            <p:ph type="dt" sz="half" idx="10"/>
          </p:nvPr>
        </p:nvSpPr>
        <p:spPr/>
        <p:txBody>
          <a:bodyPr/>
          <a:lstStyle/>
          <a:p>
            <a:fld id="{4192C647-2CC3-1E43-9F5A-5CB13B78CC42}" type="datetimeFigureOut">
              <a:rPr lang="en-US" smtClean="0"/>
              <a:t>1/11/2022</a:t>
            </a:fld>
            <a:endParaRPr lang="en-US"/>
          </a:p>
        </p:txBody>
      </p:sp>
      <p:sp>
        <p:nvSpPr>
          <p:cNvPr id="5" name="Footer Placeholder 4">
            <a:extLst>
              <a:ext uri="{FF2B5EF4-FFF2-40B4-BE49-F238E27FC236}">
                <a16:creationId xmlns:a16="http://schemas.microsoft.com/office/drawing/2014/main" id="{9A498308-303C-8444-A821-8D586B23F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CCE36-BD03-A44B-B9B8-D69B5FEA0CA7}"/>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88685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7766-ABBC-AA49-8374-1D18E39E9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81267-6708-064F-9DDC-D29B45BC21F3}"/>
              </a:ext>
            </a:extLst>
          </p:cNvPr>
          <p:cNvSpPr>
            <a:spLocks noGrp="1"/>
          </p:cNvSpPr>
          <p:nvPr>
            <p:ph sz="half" idx="1"/>
          </p:nvPr>
        </p:nvSpPr>
        <p:spPr>
          <a:xfrm>
            <a:off x="87577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09F576C-88E0-1247-8EC4-86D2D842EBC4}"/>
              </a:ext>
            </a:extLst>
          </p:cNvPr>
          <p:cNvSpPr>
            <a:spLocks noGrp="1"/>
          </p:cNvSpPr>
          <p:nvPr>
            <p:ph sz="half" idx="2"/>
          </p:nvPr>
        </p:nvSpPr>
        <p:spPr>
          <a:xfrm>
            <a:off x="6418520" y="183497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52B7A-6E50-2A4D-8BAF-FB3429E22963}"/>
              </a:ext>
            </a:extLst>
          </p:cNvPr>
          <p:cNvSpPr>
            <a:spLocks noGrp="1"/>
          </p:cNvSpPr>
          <p:nvPr>
            <p:ph type="dt" sz="half" idx="10"/>
          </p:nvPr>
        </p:nvSpPr>
        <p:spPr/>
        <p:txBody>
          <a:bodyPr/>
          <a:lstStyle/>
          <a:p>
            <a:fld id="{4192C647-2CC3-1E43-9F5A-5CB13B78CC42}" type="datetimeFigureOut">
              <a:rPr lang="en-US" smtClean="0"/>
              <a:t>1/11/2022</a:t>
            </a:fld>
            <a:endParaRPr lang="en-US"/>
          </a:p>
        </p:txBody>
      </p:sp>
      <p:sp>
        <p:nvSpPr>
          <p:cNvPr id="6" name="Footer Placeholder 5">
            <a:extLst>
              <a:ext uri="{FF2B5EF4-FFF2-40B4-BE49-F238E27FC236}">
                <a16:creationId xmlns:a16="http://schemas.microsoft.com/office/drawing/2014/main" id="{693C2DC5-D180-1640-87B6-E1B6DE82F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0D7E3-C01B-264D-A33D-2130B14F9B5B}"/>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91601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702B0A-5AEE-4683-9BEE-8120205024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EB588-A477-1245-990B-BDA5526FDAE4}"/>
              </a:ext>
            </a:extLst>
          </p:cNvPr>
          <p:cNvSpPr>
            <a:spLocks noGrp="1"/>
          </p:cNvSpPr>
          <p:nvPr>
            <p:ph type="title"/>
          </p:nvPr>
        </p:nvSpPr>
        <p:spPr>
          <a:xfrm>
            <a:off x="839787" y="365125"/>
            <a:ext cx="10784365"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FAEDAF2-3F02-5E49-97CC-EB261EC76351}"/>
              </a:ext>
            </a:extLst>
          </p:cNvPr>
          <p:cNvSpPr>
            <a:spLocks noGrp="1"/>
          </p:cNvSpPr>
          <p:nvPr>
            <p:ph type="body" idx="1"/>
          </p:nvPr>
        </p:nvSpPr>
        <p:spPr>
          <a:xfrm>
            <a:off x="951282"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277DD0B-D9B0-A14B-9CE3-1B66BD5635AE}"/>
              </a:ext>
            </a:extLst>
          </p:cNvPr>
          <p:cNvSpPr>
            <a:spLocks noGrp="1"/>
          </p:cNvSpPr>
          <p:nvPr>
            <p:ph sz="half" idx="2"/>
          </p:nvPr>
        </p:nvSpPr>
        <p:spPr>
          <a:xfrm>
            <a:off x="95128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C442C-F4A4-D94B-AE96-9D1BF3B8FACA}"/>
              </a:ext>
            </a:extLst>
          </p:cNvPr>
          <p:cNvSpPr>
            <a:spLocks noGrp="1"/>
          </p:cNvSpPr>
          <p:nvPr>
            <p:ph type="body" sz="quarter" idx="3"/>
          </p:nvPr>
        </p:nvSpPr>
        <p:spPr>
          <a:xfrm>
            <a:off x="6440964"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EA583A7-9548-4F4B-8D08-7B976B2E2018}"/>
              </a:ext>
            </a:extLst>
          </p:cNvPr>
          <p:cNvSpPr>
            <a:spLocks noGrp="1"/>
          </p:cNvSpPr>
          <p:nvPr>
            <p:ph sz="quarter" idx="4"/>
          </p:nvPr>
        </p:nvSpPr>
        <p:spPr>
          <a:xfrm>
            <a:off x="644096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109D0-C070-0A4C-9CA8-5B7EBBE3D730}"/>
              </a:ext>
            </a:extLst>
          </p:cNvPr>
          <p:cNvSpPr>
            <a:spLocks noGrp="1"/>
          </p:cNvSpPr>
          <p:nvPr>
            <p:ph type="dt" sz="half" idx="10"/>
          </p:nvPr>
        </p:nvSpPr>
        <p:spPr/>
        <p:txBody>
          <a:bodyPr/>
          <a:lstStyle/>
          <a:p>
            <a:fld id="{4192C647-2CC3-1E43-9F5A-5CB13B78CC42}" type="datetimeFigureOut">
              <a:rPr lang="en-US" smtClean="0"/>
              <a:t>1/11/2022</a:t>
            </a:fld>
            <a:endParaRPr lang="en-US"/>
          </a:p>
        </p:txBody>
      </p:sp>
      <p:sp>
        <p:nvSpPr>
          <p:cNvPr id="8" name="Footer Placeholder 7">
            <a:extLst>
              <a:ext uri="{FF2B5EF4-FFF2-40B4-BE49-F238E27FC236}">
                <a16:creationId xmlns:a16="http://schemas.microsoft.com/office/drawing/2014/main" id="{C539405A-4B7F-3949-B237-7416E0E95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18453C-1A0D-0847-A63F-AA1008DF132C}"/>
              </a:ext>
            </a:extLst>
          </p:cNvPr>
          <p:cNvSpPr>
            <a:spLocks noGrp="1"/>
          </p:cNvSpPr>
          <p:nvPr>
            <p:ph type="sldNum" sz="quarter" idx="12"/>
          </p:nvPr>
        </p:nvSpPr>
        <p:spPr/>
        <p:txBody>
          <a:bodyPr/>
          <a:lstStyle/>
          <a:p>
            <a:fld id="{664336B7-4B1B-B043-B8D4-F2A73EBA36CA}" type="slidenum">
              <a:rPr lang="en-US" smtClean="0"/>
              <a:t>‹#›</a:t>
            </a:fld>
            <a:endParaRPr lang="en-US"/>
          </a:p>
        </p:txBody>
      </p:sp>
      <p:pic>
        <p:nvPicPr>
          <p:cNvPr id="10" name="Picture 9">
            <a:extLst>
              <a:ext uri="{FF2B5EF4-FFF2-40B4-BE49-F238E27FC236}">
                <a16:creationId xmlns:a16="http://schemas.microsoft.com/office/drawing/2014/main" id="{38190143-C573-4B98-8A66-BE4ACF1337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849" y="5963397"/>
            <a:ext cx="2074984" cy="853539"/>
          </a:xfrm>
          <a:prstGeom prst="rect">
            <a:avLst/>
          </a:prstGeom>
        </p:spPr>
      </p:pic>
      <p:pic>
        <p:nvPicPr>
          <p:cNvPr id="12" name="Picture 11">
            <a:extLst>
              <a:ext uri="{FF2B5EF4-FFF2-40B4-BE49-F238E27FC236}">
                <a16:creationId xmlns:a16="http://schemas.microsoft.com/office/drawing/2014/main" id="{1E17660F-9236-40B9-9756-4ADB93D2C4A5}"/>
              </a:ext>
            </a:extLst>
          </p:cNvPr>
          <p:cNvPicPr>
            <a:picLocks noChangeAspect="1"/>
          </p:cNvPicPr>
          <p:nvPr userDrawn="1"/>
        </p:nvPicPr>
        <p:blipFill>
          <a:blip r:embed="rId3" cstate="screen">
            <a:alphaModFix amt="55000"/>
            <a:extLst>
              <a:ext uri="{28A0092B-C50C-407E-A947-70E740481C1C}">
                <a14:useLocalDpi xmlns:a14="http://schemas.microsoft.com/office/drawing/2010/main"/>
              </a:ext>
            </a:extLst>
          </a:blip>
          <a:srcRect/>
          <a:stretch/>
        </p:blipFill>
        <p:spPr>
          <a:xfrm>
            <a:off x="2522784" y="6216028"/>
            <a:ext cx="3111500" cy="391160"/>
          </a:xfrm>
          <a:prstGeom prst="rect">
            <a:avLst/>
          </a:prstGeom>
        </p:spPr>
      </p:pic>
    </p:spTree>
    <p:extLst>
      <p:ext uri="{BB962C8B-B14F-4D97-AF65-F5344CB8AC3E}">
        <p14:creationId xmlns:p14="http://schemas.microsoft.com/office/powerpoint/2010/main" val="181629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4F5A-341E-EC4A-85CA-F728AA92F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06A4B-F12B-8741-ADEE-F5A54C030CBB}"/>
              </a:ext>
            </a:extLst>
          </p:cNvPr>
          <p:cNvSpPr>
            <a:spLocks noGrp="1"/>
          </p:cNvSpPr>
          <p:nvPr>
            <p:ph type="dt" sz="half" idx="10"/>
          </p:nvPr>
        </p:nvSpPr>
        <p:spPr/>
        <p:txBody>
          <a:bodyPr/>
          <a:lstStyle/>
          <a:p>
            <a:fld id="{4192C647-2CC3-1E43-9F5A-5CB13B78CC42}" type="datetimeFigureOut">
              <a:rPr lang="en-US" smtClean="0"/>
              <a:t>1/11/2022</a:t>
            </a:fld>
            <a:endParaRPr lang="en-US"/>
          </a:p>
        </p:txBody>
      </p:sp>
      <p:sp>
        <p:nvSpPr>
          <p:cNvPr id="4" name="Footer Placeholder 3">
            <a:extLst>
              <a:ext uri="{FF2B5EF4-FFF2-40B4-BE49-F238E27FC236}">
                <a16:creationId xmlns:a16="http://schemas.microsoft.com/office/drawing/2014/main" id="{C4CF9BC7-347D-224C-9B14-013EC2A001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360AC4-CDCF-A341-BADB-10BFF7E0E96B}"/>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330011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97FA6-B29B-4446-8E56-3D6B65DEA417}"/>
              </a:ext>
            </a:extLst>
          </p:cNvPr>
          <p:cNvSpPr>
            <a:spLocks noGrp="1"/>
          </p:cNvSpPr>
          <p:nvPr>
            <p:ph type="dt" sz="half" idx="10"/>
          </p:nvPr>
        </p:nvSpPr>
        <p:spPr/>
        <p:txBody>
          <a:bodyPr/>
          <a:lstStyle/>
          <a:p>
            <a:fld id="{4192C647-2CC3-1E43-9F5A-5CB13B78CC42}" type="datetimeFigureOut">
              <a:rPr lang="en-US" smtClean="0"/>
              <a:t>1/11/2022</a:t>
            </a:fld>
            <a:endParaRPr lang="en-US"/>
          </a:p>
        </p:txBody>
      </p:sp>
      <p:sp>
        <p:nvSpPr>
          <p:cNvPr id="3" name="Footer Placeholder 2">
            <a:extLst>
              <a:ext uri="{FF2B5EF4-FFF2-40B4-BE49-F238E27FC236}">
                <a16:creationId xmlns:a16="http://schemas.microsoft.com/office/drawing/2014/main" id="{4709177F-5DCD-C845-82D7-C00DC55056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FA6914-4CAF-0B4D-8378-E46A91185FCC}"/>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65417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418223-49ED-5644-B91A-1F29FEF32D4B}"/>
              </a:ext>
            </a:extLst>
          </p:cNvPr>
          <p:cNvSpPr/>
          <p:nvPr userDrawn="1"/>
        </p:nvSpPr>
        <p:spPr>
          <a:xfrm>
            <a:off x="-118334" y="-86061"/>
            <a:ext cx="4715386" cy="70677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BDDCF-F1F5-EE41-9D2D-FD5D3696F160}"/>
              </a:ext>
            </a:extLst>
          </p:cNvPr>
          <p:cNvSpPr>
            <a:spLocks noGrp="1"/>
          </p:cNvSpPr>
          <p:nvPr>
            <p:ph type="title"/>
          </p:nvPr>
        </p:nvSpPr>
        <p:spPr>
          <a:xfrm>
            <a:off x="489060" y="449262"/>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F18229-6195-AB43-B02D-E25A598A095C}"/>
              </a:ext>
            </a:extLst>
          </p:cNvPr>
          <p:cNvSpPr>
            <a:spLocks noGrp="1"/>
          </p:cNvSpPr>
          <p:nvPr>
            <p:ph idx="1"/>
          </p:nvPr>
        </p:nvSpPr>
        <p:spPr>
          <a:xfrm>
            <a:off x="4910357" y="449263"/>
            <a:ext cx="6701270"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6DB02B-F810-094A-80BA-C02E09233A8C}"/>
              </a:ext>
            </a:extLst>
          </p:cNvPr>
          <p:cNvSpPr>
            <a:spLocks noGrp="1"/>
          </p:cNvSpPr>
          <p:nvPr>
            <p:ph type="body" sz="half" idx="2"/>
          </p:nvPr>
        </p:nvSpPr>
        <p:spPr>
          <a:xfrm>
            <a:off x="489060" y="204946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795FE-FA39-7548-8505-23E6A034FC8E}"/>
              </a:ext>
            </a:extLst>
          </p:cNvPr>
          <p:cNvSpPr>
            <a:spLocks noGrp="1"/>
          </p:cNvSpPr>
          <p:nvPr>
            <p:ph type="dt" sz="half" idx="10"/>
          </p:nvPr>
        </p:nvSpPr>
        <p:spPr/>
        <p:txBody>
          <a:bodyPr/>
          <a:lstStyle>
            <a:lvl1pPr>
              <a:defRPr>
                <a:solidFill>
                  <a:schemeClr val="bg1"/>
                </a:solidFill>
              </a:defRPr>
            </a:lvl1pPr>
          </a:lstStyle>
          <a:p>
            <a:fld id="{4192C647-2CC3-1E43-9F5A-5CB13B78CC42}" type="datetimeFigureOut">
              <a:rPr lang="en-US" smtClean="0"/>
              <a:pPr/>
              <a:t>1/11/2022</a:t>
            </a:fld>
            <a:endParaRPr lang="en-US"/>
          </a:p>
        </p:txBody>
      </p:sp>
      <p:sp>
        <p:nvSpPr>
          <p:cNvPr id="6" name="Footer Placeholder 5">
            <a:extLst>
              <a:ext uri="{FF2B5EF4-FFF2-40B4-BE49-F238E27FC236}">
                <a16:creationId xmlns:a16="http://schemas.microsoft.com/office/drawing/2014/main" id="{82984A06-D364-F44B-8F44-396D9834A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8B531-3883-6A41-9B33-A05965E20F7F}"/>
              </a:ext>
            </a:extLst>
          </p:cNvPr>
          <p:cNvSpPr>
            <a:spLocks noGrp="1"/>
          </p:cNvSpPr>
          <p:nvPr>
            <p:ph type="sldNum" sz="quarter" idx="12"/>
          </p:nvPr>
        </p:nvSpPr>
        <p:spPr/>
        <p:txBody>
          <a:bodyPr/>
          <a:lstStyle/>
          <a:p>
            <a:fld id="{664336B7-4B1B-B043-B8D4-F2A73EBA36CA}" type="slidenum">
              <a:rPr lang="en-US" smtClean="0"/>
              <a:t>‹#›</a:t>
            </a:fld>
            <a:endParaRPr lang="en-US"/>
          </a:p>
        </p:txBody>
      </p:sp>
      <p:pic>
        <p:nvPicPr>
          <p:cNvPr id="9" name="Picture 8">
            <a:extLst>
              <a:ext uri="{FF2B5EF4-FFF2-40B4-BE49-F238E27FC236}">
                <a16:creationId xmlns:a16="http://schemas.microsoft.com/office/drawing/2014/main" id="{DF146E85-A377-B940-9330-FB85235691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849" y="5963397"/>
            <a:ext cx="2074984" cy="853539"/>
          </a:xfrm>
          <a:prstGeom prst="rect">
            <a:avLst/>
          </a:prstGeom>
        </p:spPr>
      </p:pic>
      <p:pic>
        <p:nvPicPr>
          <p:cNvPr id="11" name="Picture 10">
            <a:extLst>
              <a:ext uri="{FF2B5EF4-FFF2-40B4-BE49-F238E27FC236}">
                <a16:creationId xmlns:a16="http://schemas.microsoft.com/office/drawing/2014/main" id="{D6E3D31E-43E0-DB46-9F3C-43C294833F71}"/>
              </a:ext>
            </a:extLst>
          </p:cNvPr>
          <p:cNvPicPr>
            <a:picLocks noChangeAspect="1"/>
          </p:cNvPicPr>
          <p:nvPr userDrawn="1"/>
        </p:nvPicPr>
        <p:blipFill>
          <a:blip r:embed="rId3" cstate="screen">
            <a:alphaModFix amt="55000"/>
            <a:extLst>
              <a:ext uri="{28A0092B-C50C-407E-A947-70E740481C1C}">
                <a14:useLocalDpi xmlns:a14="http://schemas.microsoft.com/office/drawing/2010/main"/>
              </a:ext>
            </a:extLst>
          </a:blip>
          <a:srcRect/>
          <a:stretch/>
        </p:blipFill>
        <p:spPr>
          <a:xfrm>
            <a:off x="67848" y="5700109"/>
            <a:ext cx="2089150" cy="262636"/>
          </a:xfrm>
          <a:prstGeom prst="rect">
            <a:avLst/>
          </a:prstGeom>
        </p:spPr>
      </p:pic>
    </p:spTree>
    <p:extLst>
      <p:ext uri="{BB962C8B-B14F-4D97-AF65-F5344CB8AC3E}">
        <p14:creationId xmlns:p14="http://schemas.microsoft.com/office/powerpoint/2010/main" val="174864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BCC8C-744E-8542-8C32-1AEB8B089699}"/>
              </a:ext>
            </a:extLst>
          </p:cNvPr>
          <p:cNvSpPr>
            <a:spLocks noGrp="1"/>
          </p:cNvSpPr>
          <p:nvPr>
            <p:ph type="title"/>
          </p:nvPr>
        </p:nvSpPr>
        <p:spPr>
          <a:xfrm>
            <a:off x="614915" y="365125"/>
            <a:ext cx="1098520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929B15E-CD33-5747-AF61-FBC02949A6CF}"/>
              </a:ext>
            </a:extLst>
          </p:cNvPr>
          <p:cNvSpPr>
            <a:spLocks noGrp="1"/>
          </p:cNvSpPr>
          <p:nvPr>
            <p:ph type="body" idx="1"/>
          </p:nvPr>
        </p:nvSpPr>
        <p:spPr>
          <a:xfrm>
            <a:off x="889348" y="1825625"/>
            <a:ext cx="107107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9ABD88-AC86-064C-B776-F1AD429E8A1E}"/>
              </a:ext>
            </a:extLst>
          </p:cNvPr>
          <p:cNvSpPr>
            <a:spLocks noGrp="1"/>
          </p:cNvSpPr>
          <p:nvPr>
            <p:ph type="dt" sz="half" idx="2"/>
          </p:nvPr>
        </p:nvSpPr>
        <p:spPr>
          <a:xfrm>
            <a:off x="2870791" y="6310312"/>
            <a:ext cx="21672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2C647-2CC3-1E43-9F5A-5CB13B78CC42}" type="datetimeFigureOut">
              <a:rPr lang="en-US" smtClean="0"/>
              <a:t>1/11/2022</a:t>
            </a:fld>
            <a:endParaRPr lang="en-US" dirty="0"/>
          </a:p>
        </p:txBody>
      </p:sp>
      <p:sp>
        <p:nvSpPr>
          <p:cNvPr id="5" name="Footer Placeholder 4">
            <a:extLst>
              <a:ext uri="{FF2B5EF4-FFF2-40B4-BE49-F238E27FC236}">
                <a16:creationId xmlns:a16="http://schemas.microsoft.com/office/drawing/2014/main" id="{2533CA6B-10C4-D144-9DCE-BD922901F08E}"/>
              </a:ext>
            </a:extLst>
          </p:cNvPr>
          <p:cNvSpPr>
            <a:spLocks noGrp="1"/>
          </p:cNvSpPr>
          <p:nvPr>
            <p:ph type="ftr" sz="quarter" idx="3"/>
          </p:nvPr>
        </p:nvSpPr>
        <p:spPr>
          <a:xfrm>
            <a:off x="5038059" y="6310312"/>
            <a:ext cx="62820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CFC620-87C0-F84A-B66D-AC27BCAC8651}"/>
              </a:ext>
            </a:extLst>
          </p:cNvPr>
          <p:cNvSpPr>
            <a:spLocks noGrp="1"/>
          </p:cNvSpPr>
          <p:nvPr>
            <p:ph type="sldNum" sz="quarter" idx="4"/>
          </p:nvPr>
        </p:nvSpPr>
        <p:spPr>
          <a:xfrm>
            <a:off x="11320127" y="6310312"/>
            <a:ext cx="630867" cy="365125"/>
          </a:xfrm>
          <a:prstGeom prst="rect">
            <a:avLst/>
          </a:prstGeom>
        </p:spPr>
        <p:txBody>
          <a:bodyPr vert="horz" lIns="91440" tIns="45720" rIns="91440" bIns="45720" rtlCol="0" anchor="ctr"/>
          <a:lstStyle>
            <a:lvl1pPr algn="r">
              <a:defRPr sz="1200">
                <a:solidFill>
                  <a:schemeClr val="accent5"/>
                </a:solidFill>
              </a:defRPr>
            </a:lvl1pPr>
          </a:lstStyle>
          <a:p>
            <a:fld id="{664336B7-4B1B-B043-B8D4-F2A73EBA36CA}" type="slidenum">
              <a:rPr lang="en-US" smtClean="0"/>
              <a:pPr/>
              <a:t>‹#›</a:t>
            </a:fld>
            <a:endParaRPr lang="en-US"/>
          </a:p>
        </p:txBody>
      </p:sp>
      <p:pic>
        <p:nvPicPr>
          <p:cNvPr id="11" name="Picture 10" descr="Logo&#10;A circular picture containing drawing of housing/community next to program name:&#10;Thechnical Assistance for Local Planning – Housing&#10;&#10;">
            <a:extLst>
              <a:ext uri="{FF2B5EF4-FFF2-40B4-BE49-F238E27FC236}">
                <a16:creationId xmlns:a16="http://schemas.microsoft.com/office/drawing/2014/main" id="{CE2D8EF6-F258-B141-BD5D-E8668F504A6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7849" y="5932967"/>
            <a:ext cx="2074984" cy="914400"/>
          </a:xfrm>
          <a:prstGeom prst="rect">
            <a:avLst/>
          </a:prstGeom>
        </p:spPr>
      </p:pic>
      <p:pic>
        <p:nvPicPr>
          <p:cNvPr id="8" name="Picture 7">
            <a:extLst>
              <a:ext uri="{FF2B5EF4-FFF2-40B4-BE49-F238E27FC236}">
                <a16:creationId xmlns:a16="http://schemas.microsoft.com/office/drawing/2014/main" id="{F4C9C125-C6CD-C74F-B5D3-BB68F9C5EAF1}"/>
              </a:ext>
            </a:extLst>
          </p:cNvPr>
          <p:cNvPicPr>
            <a:picLocks noChangeAspect="1"/>
          </p:cNvPicPr>
          <p:nvPr userDrawn="1"/>
        </p:nvPicPr>
        <p:blipFill>
          <a:blip r:embed="rId14" cstate="screen">
            <a:alphaModFix amt="55000"/>
            <a:extLst>
              <a:ext uri="{28A0092B-C50C-407E-A947-70E740481C1C}">
                <a14:useLocalDpi xmlns:a14="http://schemas.microsoft.com/office/drawing/2010/main"/>
              </a:ext>
            </a:extLst>
          </a:blip>
          <a:srcRect/>
          <a:stretch/>
        </p:blipFill>
        <p:spPr>
          <a:xfrm>
            <a:off x="2522784" y="6216028"/>
            <a:ext cx="3111500" cy="391160"/>
          </a:xfrm>
          <a:prstGeom prst="rect">
            <a:avLst/>
          </a:prstGeom>
        </p:spPr>
      </p:pic>
    </p:spTree>
    <p:extLst>
      <p:ext uri="{BB962C8B-B14F-4D97-AF65-F5344CB8AC3E}">
        <p14:creationId xmlns:p14="http://schemas.microsoft.com/office/powerpoint/2010/main" val="40852656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701" r:id="rId11"/>
  </p:sldLayoutIdLst>
  <p:txStyles>
    <p:titleStyle>
      <a:lvl1pPr algn="l" defTabSz="914400" rtl="0" eaLnBrk="1" latinLnBrk="0" hangingPunct="1">
        <a:lnSpc>
          <a:spcPct val="90000"/>
        </a:lnSpc>
        <a:spcBef>
          <a:spcPct val="0"/>
        </a:spcBef>
        <a:buNone/>
        <a:defRPr sz="4000" b="1"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BCC8C-744E-8542-8C32-1AEB8B089699}"/>
              </a:ext>
            </a:extLst>
          </p:cNvPr>
          <p:cNvSpPr>
            <a:spLocks noGrp="1"/>
          </p:cNvSpPr>
          <p:nvPr>
            <p:ph type="title"/>
          </p:nvPr>
        </p:nvSpPr>
        <p:spPr>
          <a:xfrm>
            <a:off x="614915" y="365125"/>
            <a:ext cx="109852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929B15E-CD33-5747-AF61-FBC02949A6CF}"/>
              </a:ext>
            </a:extLst>
          </p:cNvPr>
          <p:cNvSpPr>
            <a:spLocks noGrp="1"/>
          </p:cNvSpPr>
          <p:nvPr>
            <p:ph type="body" idx="1"/>
          </p:nvPr>
        </p:nvSpPr>
        <p:spPr>
          <a:xfrm>
            <a:off x="889348" y="1825625"/>
            <a:ext cx="1071077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9ABD88-AC86-064C-B776-F1AD429E8A1E}"/>
              </a:ext>
            </a:extLst>
          </p:cNvPr>
          <p:cNvSpPr>
            <a:spLocks noGrp="1"/>
          </p:cNvSpPr>
          <p:nvPr>
            <p:ph type="dt" sz="half" idx="2"/>
          </p:nvPr>
        </p:nvSpPr>
        <p:spPr>
          <a:xfrm>
            <a:off x="2870791" y="6310312"/>
            <a:ext cx="21672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2C647-2CC3-1E43-9F5A-5CB13B78CC42}" type="datetimeFigureOut">
              <a:rPr lang="en-US" smtClean="0"/>
              <a:t>1/11/2022</a:t>
            </a:fld>
            <a:endParaRPr lang="en-US" dirty="0"/>
          </a:p>
        </p:txBody>
      </p:sp>
      <p:sp>
        <p:nvSpPr>
          <p:cNvPr id="5" name="Footer Placeholder 4">
            <a:extLst>
              <a:ext uri="{FF2B5EF4-FFF2-40B4-BE49-F238E27FC236}">
                <a16:creationId xmlns:a16="http://schemas.microsoft.com/office/drawing/2014/main" id="{2533CA6B-10C4-D144-9DCE-BD922901F08E}"/>
              </a:ext>
            </a:extLst>
          </p:cNvPr>
          <p:cNvSpPr>
            <a:spLocks noGrp="1"/>
          </p:cNvSpPr>
          <p:nvPr>
            <p:ph type="ftr" sz="quarter" idx="3"/>
          </p:nvPr>
        </p:nvSpPr>
        <p:spPr>
          <a:xfrm>
            <a:off x="5038059" y="6310312"/>
            <a:ext cx="62820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CFC620-87C0-F84A-B66D-AC27BCAC8651}"/>
              </a:ext>
            </a:extLst>
          </p:cNvPr>
          <p:cNvSpPr>
            <a:spLocks noGrp="1"/>
          </p:cNvSpPr>
          <p:nvPr>
            <p:ph type="sldNum" sz="quarter" idx="4"/>
          </p:nvPr>
        </p:nvSpPr>
        <p:spPr>
          <a:xfrm>
            <a:off x="11320127" y="6310312"/>
            <a:ext cx="6308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336B7-4B1B-B043-B8D4-F2A73EBA36CA}" type="slidenum">
              <a:rPr lang="en-US" smtClean="0"/>
              <a:t>‹#›</a:t>
            </a:fld>
            <a:endParaRPr lang="en-US" dirty="0"/>
          </a:p>
        </p:txBody>
      </p:sp>
      <p:pic>
        <p:nvPicPr>
          <p:cNvPr id="8" name="Picture 7">
            <a:extLst>
              <a:ext uri="{FF2B5EF4-FFF2-40B4-BE49-F238E27FC236}">
                <a16:creationId xmlns:a16="http://schemas.microsoft.com/office/drawing/2014/main" id="{D0D428CC-4F60-D341-9053-B1A7F6A9A6AC}"/>
              </a:ext>
            </a:extLst>
          </p:cNvPr>
          <p:cNvPicPr>
            <a:picLocks noChangeAspect="1"/>
          </p:cNvPicPr>
          <p:nvPr userDrawn="1"/>
        </p:nvPicPr>
        <p:blipFill>
          <a:blip r:embed="rId14"/>
          <a:srcRect/>
          <a:stretch/>
        </p:blipFill>
        <p:spPr>
          <a:xfrm>
            <a:off x="158284" y="5932967"/>
            <a:ext cx="1894114" cy="914400"/>
          </a:xfrm>
          <a:prstGeom prst="rect">
            <a:avLst/>
          </a:prstGeom>
        </p:spPr>
      </p:pic>
    </p:spTree>
    <p:extLst>
      <p:ext uri="{BB962C8B-B14F-4D97-AF65-F5344CB8AC3E}">
        <p14:creationId xmlns:p14="http://schemas.microsoft.com/office/powerpoint/2010/main" val="27117124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70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000" b="1"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9DB6A-0152-4B75-A77E-9D08ECB48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5951B-8092-4BCC-9EDB-B99FF6C139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EA735-FADE-4D47-8A34-F75FF2C2C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894DC-3B57-429E-9A5A-2CB5E8DEC68C}" type="datetimeFigureOut">
              <a:rPr lang="en-US" smtClean="0"/>
              <a:t>1/11/2022</a:t>
            </a:fld>
            <a:endParaRPr lang="en-US"/>
          </a:p>
        </p:txBody>
      </p:sp>
      <p:sp>
        <p:nvSpPr>
          <p:cNvPr id="5" name="Footer Placeholder 4">
            <a:extLst>
              <a:ext uri="{FF2B5EF4-FFF2-40B4-BE49-F238E27FC236}">
                <a16:creationId xmlns:a16="http://schemas.microsoft.com/office/drawing/2014/main" id="{2815C926-0978-490C-AA11-14F429CBA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E5414C-7CBF-41E7-B117-90A2C936E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FC1F2-F428-4558-885B-701F427E72AA}" type="slidenum">
              <a:rPr lang="en-US" smtClean="0"/>
              <a:t>‹#›</a:t>
            </a:fld>
            <a:endParaRPr lang="en-US"/>
          </a:p>
        </p:txBody>
      </p:sp>
    </p:spTree>
    <p:extLst>
      <p:ext uri="{BB962C8B-B14F-4D97-AF65-F5344CB8AC3E}">
        <p14:creationId xmlns:p14="http://schemas.microsoft.com/office/powerpoint/2010/main" val="707866021"/>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RHTA@bayareametro.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E4277-FFD2-5C40-9571-25EA61A8C466}"/>
              </a:ext>
            </a:extLst>
          </p:cNvPr>
          <p:cNvSpPr/>
          <p:nvPr/>
        </p:nvSpPr>
        <p:spPr>
          <a:xfrm>
            <a:off x="6519552" y="0"/>
            <a:ext cx="5672447"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EFBFDDB5-730D-C34C-9AB5-881594C58327}"/>
              </a:ext>
            </a:extLst>
          </p:cNvPr>
          <p:cNvSpPr>
            <a:spLocks noGrp="1"/>
          </p:cNvSpPr>
          <p:nvPr>
            <p:ph type="ctrTitle"/>
          </p:nvPr>
        </p:nvSpPr>
        <p:spPr>
          <a:xfrm>
            <a:off x="6834753" y="1147616"/>
            <a:ext cx="5357247" cy="2588821"/>
          </a:xfrm>
        </p:spPr>
        <p:txBody>
          <a:bodyPr anchor="t" anchorCtr="0">
            <a:normAutofit fontScale="90000"/>
          </a:bodyPr>
          <a:lstStyle/>
          <a:p>
            <a:r>
              <a:rPr lang="en-US" sz="3600" b="0" dirty="0">
                <a:solidFill>
                  <a:schemeClr val="bg1"/>
                </a:solidFill>
              </a:rPr>
              <a:t>Regional Housing</a:t>
            </a:r>
            <a:br>
              <a:rPr lang="en-US" sz="3600" b="0" dirty="0">
                <a:solidFill>
                  <a:schemeClr val="bg1"/>
                </a:solidFill>
              </a:rPr>
            </a:br>
            <a:r>
              <a:rPr lang="en-US" sz="3600" b="0" dirty="0">
                <a:solidFill>
                  <a:schemeClr val="bg1"/>
                </a:solidFill>
              </a:rPr>
              <a:t>Technical Assistance:</a:t>
            </a:r>
            <a:br>
              <a:rPr lang="en-US" sz="3600" dirty="0">
                <a:solidFill>
                  <a:schemeClr val="bg1"/>
                </a:solidFill>
              </a:rPr>
            </a:br>
            <a:br>
              <a:rPr lang="en-US" sz="3600" dirty="0"/>
            </a:br>
            <a:r>
              <a:rPr lang="en-US" sz="4000" dirty="0">
                <a:solidFill>
                  <a:schemeClr val="bg1"/>
                </a:solidFill>
              </a:rPr>
              <a:t>Keep Calm and Certify On: Tips from Early Adopters</a:t>
            </a:r>
            <a:endParaRPr lang="en-US" sz="4400" dirty="0">
              <a:solidFill>
                <a:schemeClr val="bg1"/>
              </a:solidFill>
            </a:endParaRPr>
          </a:p>
        </p:txBody>
      </p:sp>
      <p:grpSp>
        <p:nvGrpSpPr>
          <p:cNvPr id="6" name="Group 5">
            <a:extLst>
              <a:ext uri="{FF2B5EF4-FFF2-40B4-BE49-F238E27FC236}">
                <a16:creationId xmlns:a16="http://schemas.microsoft.com/office/drawing/2014/main" id="{E5EF464A-1D33-DD43-A7B9-559E47557D70}"/>
              </a:ext>
            </a:extLst>
          </p:cNvPr>
          <p:cNvGrpSpPr>
            <a:grpSpLocks noChangeAspect="1"/>
          </p:cNvGrpSpPr>
          <p:nvPr/>
        </p:nvGrpSpPr>
        <p:grpSpPr>
          <a:xfrm>
            <a:off x="122787" y="208523"/>
            <a:ext cx="2819442" cy="1371600"/>
            <a:chOff x="122787" y="208522"/>
            <a:chExt cx="3443373" cy="1675130"/>
          </a:xfrm>
        </p:grpSpPr>
        <p:pic>
          <p:nvPicPr>
            <p:cNvPr id="7" name="Picture 6" descr="A picture containing logo&#10;&#10;Description automatically generated">
              <a:extLst>
                <a:ext uri="{FF2B5EF4-FFF2-40B4-BE49-F238E27FC236}">
                  <a16:creationId xmlns:a16="http://schemas.microsoft.com/office/drawing/2014/main" id="{E6D3EE6B-D9A2-3947-A95F-36D0DB15D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900" y="557772"/>
              <a:ext cx="3223260" cy="132588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D0957B4D-537F-7E4E-9585-29C3EE333D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787" y="208522"/>
              <a:ext cx="2794000" cy="349250"/>
            </a:xfrm>
            <a:prstGeom prst="rect">
              <a:avLst/>
            </a:prstGeom>
          </p:spPr>
        </p:pic>
      </p:grpSp>
      <p:sp>
        <p:nvSpPr>
          <p:cNvPr id="3" name="TextBox 2">
            <a:extLst>
              <a:ext uri="{FF2B5EF4-FFF2-40B4-BE49-F238E27FC236}">
                <a16:creationId xmlns:a16="http://schemas.microsoft.com/office/drawing/2014/main" id="{139A7229-7AB5-4C8F-B66A-19E11D335288}"/>
              </a:ext>
            </a:extLst>
          </p:cNvPr>
          <p:cNvSpPr txBox="1"/>
          <p:nvPr/>
        </p:nvSpPr>
        <p:spPr>
          <a:xfrm>
            <a:off x="6834753" y="4609015"/>
            <a:ext cx="4585648" cy="954107"/>
          </a:xfrm>
          <a:prstGeom prst="rect">
            <a:avLst/>
          </a:prstGeom>
          <a:noFill/>
        </p:spPr>
        <p:txBody>
          <a:bodyPr wrap="square" rtlCol="0">
            <a:spAutoFit/>
          </a:bodyPr>
          <a:lstStyle/>
          <a:p>
            <a:endParaRPr lang="en-US" sz="2800" b="1" dirty="0">
              <a:solidFill>
                <a:schemeClr val="bg1"/>
              </a:solidFill>
            </a:endParaRPr>
          </a:p>
          <a:p>
            <a:r>
              <a:rPr lang="en-US" sz="2800" dirty="0">
                <a:solidFill>
                  <a:schemeClr val="bg1"/>
                </a:solidFill>
              </a:rPr>
              <a:t>January 11, 2022</a:t>
            </a:r>
          </a:p>
        </p:txBody>
      </p:sp>
    </p:spTree>
    <p:extLst>
      <p:ext uri="{BB962C8B-B14F-4D97-AF65-F5344CB8AC3E}">
        <p14:creationId xmlns:p14="http://schemas.microsoft.com/office/powerpoint/2010/main" val="388522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BFB65-852C-4AEC-988C-6BAE4DE4AE80}"/>
              </a:ext>
            </a:extLst>
          </p:cNvPr>
          <p:cNvSpPr>
            <a:spLocks noGrp="1"/>
          </p:cNvSpPr>
          <p:nvPr>
            <p:ph type="title"/>
          </p:nvPr>
        </p:nvSpPr>
        <p:spPr>
          <a:xfrm>
            <a:off x="686834" y="1153572"/>
            <a:ext cx="3200400" cy="4461163"/>
          </a:xfrm>
        </p:spPr>
        <p:txBody>
          <a:bodyPr>
            <a:normAutofit/>
          </a:bodyPr>
          <a:lstStyle/>
          <a:p>
            <a:r>
              <a:rPr lang="en-US">
                <a:solidFill>
                  <a:srgbClr val="FFFFFF"/>
                </a:solidFill>
              </a:rPr>
              <a:t>AB 1398 (Statutes of 2021)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4D3E4A-33D9-4671-B9C0-7C188006FBCC}"/>
              </a:ext>
            </a:extLst>
          </p:cNvPr>
          <p:cNvSpPr>
            <a:spLocks noGrp="1"/>
          </p:cNvSpPr>
          <p:nvPr>
            <p:ph idx="1"/>
          </p:nvPr>
        </p:nvSpPr>
        <p:spPr>
          <a:xfrm>
            <a:off x="4447308" y="591344"/>
            <a:ext cx="6906491" cy="5585619"/>
          </a:xfrm>
        </p:spPr>
        <p:txBody>
          <a:bodyPr anchor="ctr">
            <a:normAutofit/>
          </a:bodyPr>
          <a:lstStyle/>
          <a:p>
            <a:r>
              <a:rPr lang="en-US" dirty="0"/>
              <a:t>If a housing element is not adopted and found in compliance within 120 days of the deadline, you must complete any rezoning efforts within one year of the statutory due date</a:t>
            </a:r>
          </a:p>
        </p:txBody>
      </p:sp>
    </p:spTree>
    <p:extLst>
      <p:ext uri="{BB962C8B-B14F-4D97-AF65-F5344CB8AC3E}">
        <p14:creationId xmlns:p14="http://schemas.microsoft.com/office/powerpoint/2010/main" val="139025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FB01D-81A2-4065-97F2-B3CC808D79BB}"/>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What to Expect? </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4220400-25F0-4940-B798-2196C2681D5C}"/>
              </a:ext>
            </a:extLst>
          </p:cNvPr>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26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6618AB4-18ED-7E45-BF35-FD3C1580A8AC}"/>
              </a:ext>
            </a:extLst>
          </p:cNvPr>
          <p:cNvSpPr>
            <a:spLocks noGrp="1"/>
          </p:cNvSpPr>
          <p:nvPr>
            <p:ph type="body" idx="1"/>
          </p:nvPr>
        </p:nvSpPr>
        <p:spPr>
          <a:xfrm>
            <a:off x="0" y="1537853"/>
            <a:ext cx="12192000" cy="2867892"/>
          </a:xfrm>
          <a:solidFill>
            <a:schemeClr val="accent4">
              <a:alpha val="68265"/>
            </a:schemeClr>
          </a:solidFill>
        </p:spPr>
        <p:txBody>
          <a:bodyPr vert="horz" lIns="91440" tIns="45720" rIns="91440" bIns="45720" rtlCol="0" anchor="b" anchorCtr="0">
            <a:normAutofit/>
          </a:bodyPr>
          <a:lstStyle/>
          <a:p>
            <a:pPr algn="ctr"/>
            <a:r>
              <a:rPr lang="en-US" sz="2400" dirty="0">
                <a:solidFill>
                  <a:schemeClr val="tx1"/>
                </a:solidFill>
              </a:rPr>
              <a:t>For more information</a:t>
            </a:r>
          </a:p>
          <a:p>
            <a:pPr algn="ctr"/>
            <a:r>
              <a:rPr lang="en-US" sz="2800" dirty="0">
                <a:solidFill>
                  <a:schemeClr val="tx1"/>
                </a:solidFill>
              </a:rPr>
              <a:t>Contact: </a:t>
            </a:r>
            <a:r>
              <a:rPr lang="en-US" sz="2800" dirty="0">
                <a:solidFill>
                  <a:schemeClr val="tx1"/>
                </a:solidFill>
                <a:hlinkClick r:id="rId4"/>
              </a:rPr>
              <a:t>RHTA@bayareametro</a:t>
            </a:r>
            <a:r>
              <a:rPr lang="en-US" sz="2800">
                <a:solidFill>
                  <a:schemeClr val="tx1"/>
                </a:solidFill>
                <a:hlinkClick r:id="rId4"/>
              </a:rPr>
              <a:t>.gov</a:t>
            </a:r>
            <a:endParaRPr lang="en-US" sz="2800" dirty="0">
              <a:solidFill>
                <a:schemeClr val="tx1"/>
              </a:solidFill>
            </a:endParaRPr>
          </a:p>
        </p:txBody>
      </p:sp>
      <p:sp>
        <p:nvSpPr>
          <p:cNvPr id="4" name="Title 3">
            <a:extLst>
              <a:ext uri="{FF2B5EF4-FFF2-40B4-BE49-F238E27FC236}">
                <a16:creationId xmlns:a16="http://schemas.microsoft.com/office/drawing/2014/main" id="{5F721F63-686D-A040-A1CC-B483608D9354}"/>
              </a:ext>
            </a:extLst>
          </p:cNvPr>
          <p:cNvSpPr>
            <a:spLocks noGrp="1"/>
          </p:cNvSpPr>
          <p:nvPr>
            <p:ph type="title"/>
          </p:nvPr>
        </p:nvSpPr>
        <p:spPr>
          <a:xfrm>
            <a:off x="1066099" y="1626613"/>
            <a:ext cx="10059801" cy="936478"/>
          </a:xfrm>
          <a:effectLst>
            <a:outerShdw blurRad="50800" dist="38100" dir="8100000" algn="tr" rotWithShape="0">
              <a:prstClr val="black">
                <a:alpha val="40000"/>
              </a:prstClr>
            </a:outerShdw>
          </a:effectLst>
        </p:spPr>
        <p:txBody>
          <a:bodyPr anchor="t" anchorCtr="0">
            <a:normAutofit fontScale="90000"/>
          </a:bodyPr>
          <a:lstStyle/>
          <a:p>
            <a:pPr algn="ctr"/>
            <a:r>
              <a:rPr lang="en-US" sz="6000" b="1" dirty="0"/>
              <a:t>Thank You.</a:t>
            </a:r>
            <a:br>
              <a:rPr lang="en-US" sz="6000" b="1" dirty="0"/>
            </a:br>
            <a:endParaRPr lang="en-US" sz="6000" b="1" dirty="0"/>
          </a:p>
        </p:txBody>
      </p:sp>
    </p:spTree>
    <p:extLst>
      <p:ext uri="{BB962C8B-B14F-4D97-AF65-F5344CB8AC3E}">
        <p14:creationId xmlns:p14="http://schemas.microsoft.com/office/powerpoint/2010/main" val="389102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2B3D74F-1647-4FBA-A2BD-B81A1DD3F9B5}"/>
              </a:ext>
            </a:extLst>
          </p:cNvPr>
          <p:cNvSpPr>
            <a:spLocks noGrp="1"/>
          </p:cNvSpPr>
          <p:nvPr>
            <p:ph type="ctrTitle"/>
          </p:nvPr>
        </p:nvSpPr>
        <p:spPr>
          <a:xfrm>
            <a:off x="3315031" y="1380754"/>
            <a:ext cx="5561938" cy="2513516"/>
          </a:xfrm>
        </p:spPr>
        <p:txBody>
          <a:bodyPr>
            <a:normAutofit/>
          </a:bodyPr>
          <a:lstStyle/>
          <a:p>
            <a:r>
              <a:rPr lang="en-US"/>
              <a:t>Keep Calm and Certify On</a:t>
            </a:r>
          </a:p>
        </p:txBody>
      </p:sp>
      <p:sp>
        <p:nvSpPr>
          <p:cNvPr id="3" name="Subtitle 2">
            <a:extLst>
              <a:ext uri="{FF2B5EF4-FFF2-40B4-BE49-F238E27FC236}">
                <a16:creationId xmlns:a16="http://schemas.microsoft.com/office/drawing/2014/main" id="{9B322D59-7D75-4BC3-BAEC-3775590868F8}"/>
              </a:ext>
            </a:extLst>
          </p:cNvPr>
          <p:cNvSpPr>
            <a:spLocks noGrp="1"/>
          </p:cNvSpPr>
          <p:nvPr>
            <p:ph type="subTitle" idx="1"/>
          </p:nvPr>
        </p:nvSpPr>
        <p:spPr>
          <a:xfrm>
            <a:off x="3315031" y="4076802"/>
            <a:ext cx="5561938" cy="1534587"/>
          </a:xfrm>
        </p:spPr>
        <p:txBody>
          <a:bodyPr>
            <a:normAutofit/>
          </a:bodyPr>
          <a:lstStyle/>
          <a:p>
            <a:r>
              <a:rPr lang="en-US"/>
              <a:t>Tips from HCD</a:t>
            </a:r>
          </a:p>
        </p:txBody>
      </p:sp>
      <p:sp>
        <p:nvSpPr>
          <p:cNvPr id="29" name="Arc 28">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30">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75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61E6C14-B011-4C6B-8930-019434DB34CD}"/>
              </a:ext>
            </a:extLst>
          </p:cNvPr>
          <p:cNvSpPr>
            <a:spLocks noGrp="1"/>
          </p:cNvSpPr>
          <p:nvPr>
            <p:ph type="title"/>
          </p:nvPr>
        </p:nvSpPr>
        <p:spPr>
          <a:xfrm>
            <a:off x="838200" y="643467"/>
            <a:ext cx="2951205" cy="5571066"/>
          </a:xfrm>
        </p:spPr>
        <p:txBody>
          <a:bodyPr>
            <a:normAutofit/>
          </a:bodyPr>
          <a:lstStyle/>
          <a:p>
            <a:r>
              <a:rPr lang="en-US">
                <a:solidFill>
                  <a:srgbClr val="FFFFFF"/>
                </a:solidFill>
              </a:rPr>
              <a:t>ABAG HE Team</a:t>
            </a:r>
          </a:p>
        </p:txBody>
      </p:sp>
      <p:graphicFrame>
        <p:nvGraphicFramePr>
          <p:cNvPr id="5" name="Content Placeholder 2">
            <a:extLst>
              <a:ext uri="{FF2B5EF4-FFF2-40B4-BE49-F238E27FC236}">
                <a16:creationId xmlns:a16="http://schemas.microsoft.com/office/drawing/2014/main" id="{DC1BA44B-7227-40B8-B2BF-4226DFBDA5EA}"/>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23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38FD67-E822-47C3-86EF-12C25578781B}"/>
              </a:ext>
            </a:extLst>
          </p:cNvPr>
          <p:cNvSpPr>
            <a:spLocks noGrp="1"/>
          </p:cNvSpPr>
          <p:nvPr>
            <p:ph type="title"/>
          </p:nvPr>
        </p:nvSpPr>
        <p:spPr>
          <a:xfrm>
            <a:off x="827943" y="0"/>
            <a:ext cx="9543405" cy="1188720"/>
          </a:xfrm>
        </p:spPr>
        <p:txBody>
          <a:bodyPr>
            <a:normAutofit/>
          </a:bodyPr>
          <a:lstStyle/>
          <a:p>
            <a:r>
              <a:rPr lang="en-US" dirty="0">
                <a:solidFill>
                  <a:schemeClr val="tx1">
                    <a:lumMod val="85000"/>
                    <a:lumOff val="15000"/>
                  </a:schemeClr>
                </a:solidFill>
              </a:rPr>
              <a:t>Sweat the Small Stuff! </a:t>
            </a:r>
          </a:p>
        </p:txBody>
      </p:sp>
      <p:sp>
        <p:nvSpPr>
          <p:cNvPr id="3" name="Content Placeholder 2">
            <a:extLst>
              <a:ext uri="{FF2B5EF4-FFF2-40B4-BE49-F238E27FC236}">
                <a16:creationId xmlns:a16="http://schemas.microsoft.com/office/drawing/2014/main" id="{0D1F63CB-8570-4F95-A007-B5D428900B81}"/>
              </a:ext>
            </a:extLst>
          </p:cNvPr>
          <p:cNvSpPr>
            <a:spLocks noGrp="1"/>
          </p:cNvSpPr>
          <p:nvPr>
            <p:ph idx="1"/>
          </p:nvPr>
        </p:nvSpPr>
        <p:spPr>
          <a:xfrm>
            <a:off x="540913" y="1532587"/>
            <a:ext cx="11397802" cy="5048518"/>
          </a:xfrm>
        </p:spPr>
        <p:txBody>
          <a:bodyPr anchor="ctr">
            <a:normAutofit lnSpcReduction="10000"/>
          </a:bodyPr>
          <a:lstStyle/>
          <a:p>
            <a:r>
              <a:rPr lang="en-US" sz="1800" b="1" dirty="0">
                <a:solidFill>
                  <a:schemeClr val="tx1">
                    <a:lumMod val="85000"/>
                    <a:lumOff val="15000"/>
                  </a:schemeClr>
                </a:solidFill>
              </a:rPr>
              <a:t>ELI and Special Needs Analysis </a:t>
            </a:r>
          </a:p>
          <a:p>
            <a:pPr lvl="1"/>
            <a:r>
              <a:rPr lang="en-US" sz="1800" dirty="0">
                <a:solidFill>
                  <a:schemeClr val="tx1">
                    <a:lumMod val="85000"/>
                    <a:lumOff val="15000"/>
                  </a:schemeClr>
                </a:solidFill>
              </a:rPr>
              <a:t>Characteristics, current resources, gaps in resources, magnitude of gaps, proposed policies/programs to address gaps </a:t>
            </a:r>
          </a:p>
          <a:p>
            <a:pPr marL="457200" lvl="1" indent="0">
              <a:buNone/>
            </a:pPr>
            <a:endParaRPr lang="en-US" sz="1800" dirty="0">
              <a:solidFill>
                <a:schemeClr val="tx1">
                  <a:lumMod val="85000"/>
                  <a:lumOff val="15000"/>
                </a:schemeClr>
              </a:solidFill>
            </a:endParaRPr>
          </a:p>
          <a:p>
            <a:r>
              <a:rPr lang="en-US" sz="1800" b="1" dirty="0">
                <a:solidFill>
                  <a:schemeClr val="tx1">
                    <a:lumMod val="85000"/>
                    <a:lumOff val="15000"/>
                  </a:schemeClr>
                </a:solidFill>
              </a:rPr>
              <a:t>Non-Governmental Constraints </a:t>
            </a:r>
          </a:p>
          <a:p>
            <a:pPr lvl="1"/>
            <a:r>
              <a:rPr lang="en-US" sz="1800" dirty="0">
                <a:solidFill>
                  <a:schemeClr val="tx1">
                    <a:lumMod val="85000"/>
                    <a:lumOff val="15000"/>
                  </a:schemeClr>
                </a:solidFill>
              </a:rPr>
              <a:t>Requests to at densities below the densities identified in the inventory </a:t>
            </a:r>
          </a:p>
          <a:p>
            <a:pPr lvl="1"/>
            <a:r>
              <a:rPr lang="en-US" sz="1800" dirty="0">
                <a:solidFill>
                  <a:schemeClr val="tx1">
                    <a:lumMod val="85000"/>
                    <a:lumOff val="15000"/>
                  </a:schemeClr>
                </a:solidFill>
              </a:rPr>
              <a:t>Length of time between project approval and request for a building permit </a:t>
            </a:r>
          </a:p>
          <a:p>
            <a:pPr marL="457200" lvl="1" indent="0">
              <a:buNone/>
            </a:pPr>
            <a:endParaRPr lang="en-US" sz="1800" dirty="0">
              <a:solidFill>
                <a:schemeClr val="tx1">
                  <a:lumMod val="85000"/>
                  <a:lumOff val="15000"/>
                </a:schemeClr>
              </a:solidFill>
            </a:endParaRPr>
          </a:p>
          <a:p>
            <a:r>
              <a:rPr lang="en-US" sz="1800" b="1" dirty="0">
                <a:solidFill>
                  <a:schemeClr val="tx1">
                    <a:lumMod val="85000"/>
                    <a:lumOff val="15000"/>
                  </a:schemeClr>
                </a:solidFill>
              </a:rPr>
              <a:t>Review and Revise: Special Needs</a:t>
            </a:r>
          </a:p>
          <a:p>
            <a:pPr lvl="1"/>
            <a:r>
              <a:rPr lang="en-US" sz="1800" dirty="0">
                <a:solidFill>
                  <a:schemeClr val="tx1">
                    <a:lumMod val="85000"/>
                    <a:lumOff val="15000"/>
                  </a:schemeClr>
                </a:solidFill>
              </a:rPr>
              <a:t>Cumulative effectiveness of programs for special needs populations </a:t>
            </a:r>
          </a:p>
          <a:p>
            <a:pPr marL="457200" lvl="1" indent="0">
              <a:buNone/>
            </a:pPr>
            <a:endParaRPr lang="en-US" sz="1800" dirty="0">
              <a:solidFill>
                <a:schemeClr val="tx1">
                  <a:lumMod val="85000"/>
                  <a:lumOff val="15000"/>
                </a:schemeClr>
              </a:solidFill>
            </a:endParaRPr>
          </a:p>
          <a:p>
            <a:r>
              <a:rPr lang="en-US" sz="1800" b="1" dirty="0">
                <a:solidFill>
                  <a:schemeClr val="tx1">
                    <a:lumMod val="85000"/>
                    <a:lumOff val="15000"/>
                  </a:schemeClr>
                </a:solidFill>
              </a:rPr>
              <a:t>AB 1483 (Statutes, 2019) Transparency laws </a:t>
            </a:r>
          </a:p>
          <a:p>
            <a:pPr lvl="1"/>
            <a:r>
              <a:rPr lang="en-US" sz="1800" dirty="0">
                <a:solidFill>
                  <a:schemeClr val="tx1">
                    <a:lumMod val="85000"/>
                    <a:lumOff val="15000"/>
                  </a:schemeClr>
                </a:solidFill>
              </a:rPr>
              <a:t>Demonstrate that all zoning, development standards, and fees are posted on the City’s website or include a program </a:t>
            </a:r>
          </a:p>
          <a:p>
            <a:pPr marL="457200" lvl="1" indent="0">
              <a:buNone/>
            </a:pPr>
            <a:endParaRPr lang="en-US" sz="1800" dirty="0">
              <a:solidFill>
                <a:schemeClr val="tx1">
                  <a:lumMod val="85000"/>
                  <a:lumOff val="15000"/>
                </a:schemeClr>
              </a:solidFill>
            </a:endParaRPr>
          </a:p>
          <a:p>
            <a:r>
              <a:rPr lang="en-US" sz="1800" b="1" dirty="0">
                <a:solidFill>
                  <a:schemeClr val="tx1">
                    <a:lumMod val="85000"/>
                    <a:lumOff val="15000"/>
                  </a:schemeClr>
                </a:solidFill>
              </a:rPr>
              <a:t>Public Participation</a:t>
            </a:r>
          </a:p>
          <a:p>
            <a:pPr lvl="1"/>
            <a:r>
              <a:rPr lang="en-US" sz="1800" dirty="0">
                <a:solidFill>
                  <a:schemeClr val="tx1">
                    <a:lumMod val="85000"/>
                    <a:lumOff val="15000"/>
                  </a:schemeClr>
                </a:solidFill>
              </a:rPr>
              <a:t>Discuss how comments were considered and incorporated</a:t>
            </a:r>
          </a:p>
          <a:p>
            <a:pPr marL="0" indent="0">
              <a:buNone/>
            </a:pPr>
            <a:endParaRPr lang="en-US" sz="13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73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CBBB2-0521-4DB7-AAD5-D1FF30F017EF}"/>
              </a:ext>
            </a:extLst>
          </p:cNvPr>
          <p:cNvSpPr>
            <a:spLocks noGrp="1"/>
          </p:cNvSpPr>
          <p:nvPr>
            <p:ph type="title"/>
          </p:nvPr>
        </p:nvSpPr>
        <p:spPr>
          <a:xfrm>
            <a:off x="686834" y="1153572"/>
            <a:ext cx="3200400" cy="4461163"/>
          </a:xfrm>
        </p:spPr>
        <p:txBody>
          <a:bodyPr>
            <a:normAutofit/>
          </a:bodyPr>
          <a:lstStyle/>
          <a:p>
            <a:r>
              <a:rPr lang="en-US">
                <a:solidFill>
                  <a:srgbClr val="FFFFFF"/>
                </a:solidFill>
              </a:rPr>
              <a:t>Programs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544905F-1AB4-407F-AC1A-DBB68B2D737A}"/>
              </a:ext>
            </a:extLst>
          </p:cNvPr>
          <p:cNvSpPr>
            <a:spLocks noGrp="1"/>
          </p:cNvSpPr>
          <p:nvPr>
            <p:ph idx="1"/>
          </p:nvPr>
        </p:nvSpPr>
        <p:spPr>
          <a:xfrm>
            <a:off x="4288665" y="515155"/>
            <a:ext cx="7345169" cy="5834129"/>
          </a:xfrm>
        </p:spPr>
        <p:txBody>
          <a:bodyPr anchor="ctr">
            <a:normAutofit/>
          </a:bodyPr>
          <a:lstStyle/>
          <a:p>
            <a:r>
              <a:rPr lang="en-US" dirty="0"/>
              <a:t>All Programs</a:t>
            </a:r>
          </a:p>
          <a:p>
            <a:pPr lvl="1"/>
            <a:r>
              <a:rPr lang="en-US" dirty="0"/>
              <a:t>How? What? When? Where? </a:t>
            </a:r>
          </a:p>
          <a:p>
            <a:pPr lvl="1"/>
            <a:endParaRPr lang="en-US" dirty="0"/>
          </a:p>
          <a:p>
            <a:r>
              <a:rPr lang="en-US" dirty="0"/>
              <a:t>AFFH Programs and Actions must have:</a:t>
            </a:r>
          </a:p>
          <a:p>
            <a:pPr lvl="1"/>
            <a:r>
              <a:rPr lang="en-US" dirty="0"/>
              <a:t>Metrics!</a:t>
            </a:r>
          </a:p>
          <a:p>
            <a:pPr lvl="1"/>
            <a:r>
              <a:rPr lang="en-US" dirty="0"/>
              <a:t>Implementation timeline </a:t>
            </a:r>
          </a:p>
          <a:p>
            <a:pPr lvl="1"/>
            <a:r>
              <a:rPr lang="en-US" dirty="0"/>
              <a:t>Be responsive to FH issues  </a:t>
            </a:r>
          </a:p>
          <a:p>
            <a:pPr lvl="1"/>
            <a:endParaRPr lang="en-US" dirty="0"/>
          </a:p>
          <a:p>
            <a:endParaRPr lang="en-US" dirty="0"/>
          </a:p>
        </p:txBody>
      </p:sp>
    </p:spTree>
    <p:extLst>
      <p:ext uri="{BB962C8B-B14F-4D97-AF65-F5344CB8AC3E}">
        <p14:creationId xmlns:p14="http://schemas.microsoft.com/office/powerpoint/2010/main" val="47867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843E8-6952-4E1F-B826-390FEC12A621}"/>
              </a:ext>
            </a:extLst>
          </p:cNvPr>
          <p:cNvSpPr>
            <a:spLocks noGrp="1"/>
          </p:cNvSpPr>
          <p:nvPr>
            <p:ph type="title"/>
          </p:nvPr>
        </p:nvSpPr>
        <p:spPr>
          <a:xfrm>
            <a:off x="1171074" y="1396686"/>
            <a:ext cx="3240506" cy="4064628"/>
          </a:xfrm>
        </p:spPr>
        <p:txBody>
          <a:bodyPr>
            <a:normAutofit/>
          </a:bodyPr>
          <a:lstStyle/>
          <a:p>
            <a:r>
              <a:rPr lang="en-US">
                <a:solidFill>
                  <a:srgbClr val="FFFFFF"/>
                </a:solidFill>
              </a:rPr>
              <a:t>Realistic Capacity </a:t>
            </a:r>
          </a:p>
        </p:txBody>
      </p:sp>
      <p:sp>
        <p:nvSpPr>
          <p:cNvPr id="30"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Content Placeholder 2">
            <a:extLst>
              <a:ext uri="{FF2B5EF4-FFF2-40B4-BE49-F238E27FC236}">
                <a16:creationId xmlns:a16="http://schemas.microsoft.com/office/drawing/2014/main" id="{2122CA90-91F3-45A6-830D-60140B2CAAE0}"/>
              </a:ext>
            </a:extLst>
          </p:cNvPr>
          <p:cNvSpPr>
            <a:spLocks noGrp="1"/>
          </p:cNvSpPr>
          <p:nvPr>
            <p:ph idx="1"/>
          </p:nvPr>
        </p:nvSpPr>
        <p:spPr>
          <a:xfrm>
            <a:off x="5093466" y="785611"/>
            <a:ext cx="6935402" cy="5821251"/>
          </a:xfrm>
        </p:spPr>
        <p:txBody>
          <a:bodyPr anchor="ctr">
            <a:normAutofit/>
          </a:bodyPr>
          <a:lstStyle/>
          <a:p>
            <a:r>
              <a:rPr lang="en-US" sz="2400" dirty="0"/>
              <a:t>Tip: if you have zones that allow for nonresidential uses, need to have an analysis</a:t>
            </a:r>
          </a:p>
          <a:p>
            <a:pPr lvl="1"/>
            <a:r>
              <a:rPr lang="en-US" dirty="0"/>
              <a:t>Performance standards </a:t>
            </a:r>
          </a:p>
          <a:p>
            <a:pPr lvl="1"/>
            <a:r>
              <a:rPr lang="en-US" dirty="0"/>
              <a:t>Programs and incentives to encourage residential </a:t>
            </a:r>
          </a:p>
          <a:p>
            <a:pPr marL="457200" lvl="1" indent="0">
              <a:buNone/>
            </a:pPr>
            <a:endParaRPr lang="en-US" dirty="0"/>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2400" dirty="0"/>
              <a:t>Common Pitfalls: </a:t>
            </a:r>
          </a:p>
          <a:p>
            <a:pPr lvl="1">
              <a:spcBef>
                <a:spcPts val="1000"/>
              </a:spcBef>
              <a:defRPr/>
            </a:pPr>
            <a:r>
              <a:rPr kumimoji="0" lang="en-US" b="0" i="0" u="none" strike="noStrike" kern="1200" cap="none" spc="0" normalizeH="0" baseline="0" noProof="0" dirty="0">
                <a:ln>
                  <a:noFill/>
                </a:ln>
                <a:effectLst/>
                <a:uLnTx/>
                <a:uFillTx/>
                <a:ea typeface="+mn-ea"/>
                <a:cs typeface="+mn-cs"/>
              </a:rPr>
              <a:t>Too aggressive on capacity calculations – example: 100% capacity</a:t>
            </a:r>
          </a:p>
          <a:p>
            <a:pPr lvl="1">
              <a:spcBef>
                <a:spcPts val="1000"/>
              </a:spcBef>
              <a:defRPr/>
            </a:pPr>
            <a:r>
              <a:rPr kumimoji="0" lang="en-US" b="0" i="0" u="none" strike="noStrike" kern="1200" cap="none" spc="0" normalizeH="0" baseline="0" noProof="0" dirty="0">
                <a:ln>
                  <a:noFill/>
                </a:ln>
                <a:effectLst/>
                <a:uLnTx/>
                <a:uFillTx/>
                <a:ea typeface="+mn-ea"/>
                <a:cs typeface="+mn-cs"/>
              </a:rPr>
              <a:t>Not factoring in physical site constraints </a:t>
            </a:r>
          </a:p>
          <a:p>
            <a:pPr lvl="1">
              <a:spcBef>
                <a:spcPts val="1000"/>
              </a:spcBef>
              <a:defRPr/>
            </a:pPr>
            <a:r>
              <a:rPr kumimoji="0" lang="en-US" b="0" i="0" u="none" strike="noStrike" kern="1200" cap="none" spc="0" normalizeH="0" baseline="0" noProof="0" dirty="0">
                <a:ln>
                  <a:noFill/>
                </a:ln>
                <a:effectLst/>
                <a:uLnTx/>
                <a:uFillTx/>
                <a:ea typeface="+mn-ea"/>
                <a:cs typeface="+mn-cs"/>
              </a:rPr>
              <a:t>Not providing analysis when assuming residential on non-residential sites </a:t>
            </a:r>
          </a:p>
          <a:p>
            <a:pPr lvl="1">
              <a:spcBef>
                <a:spcPts val="1000"/>
              </a:spcBef>
              <a:defRPr/>
            </a:pPr>
            <a:r>
              <a:rPr kumimoji="0" lang="en-US" b="0" i="0" u="none" strike="noStrike" kern="1200" cap="none" spc="0" normalizeH="0" baseline="0" noProof="0" dirty="0">
                <a:ln>
                  <a:noFill/>
                </a:ln>
                <a:effectLst/>
                <a:uLnTx/>
                <a:uFillTx/>
                <a:ea typeface="+mn-ea"/>
                <a:cs typeface="+mn-cs"/>
              </a:rPr>
              <a:t>Not explaining how you determined your capacity calculations</a:t>
            </a:r>
          </a:p>
          <a:p>
            <a:endParaRPr lang="en-US" sz="1100" dirty="0"/>
          </a:p>
        </p:txBody>
      </p:sp>
    </p:spTree>
    <p:extLst>
      <p:ext uri="{BB962C8B-B14F-4D97-AF65-F5344CB8AC3E}">
        <p14:creationId xmlns:p14="http://schemas.microsoft.com/office/powerpoint/2010/main" val="48968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6B843E8-6952-4E1F-B826-390FEC12A621}"/>
              </a:ext>
            </a:extLst>
          </p:cNvPr>
          <p:cNvSpPr>
            <a:spLocks noGrp="1"/>
          </p:cNvSpPr>
          <p:nvPr>
            <p:ph type="title"/>
          </p:nvPr>
        </p:nvSpPr>
        <p:spPr>
          <a:xfrm>
            <a:off x="838200" y="365125"/>
            <a:ext cx="6510807" cy="1256755"/>
          </a:xfrm>
        </p:spPr>
        <p:txBody>
          <a:bodyPr>
            <a:normAutofit/>
          </a:bodyPr>
          <a:lstStyle/>
          <a:p>
            <a:r>
              <a:rPr lang="en-US" dirty="0"/>
              <a:t>Nonvacant Sites</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122CA90-91F3-45A6-830D-60140B2CAAE0}"/>
              </a:ext>
            </a:extLst>
          </p:cNvPr>
          <p:cNvSpPr>
            <a:spLocks noGrp="1"/>
          </p:cNvSpPr>
          <p:nvPr>
            <p:ph idx="1"/>
          </p:nvPr>
        </p:nvSpPr>
        <p:spPr>
          <a:xfrm>
            <a:off x="523765" y="1825624"/>
            <a:ext cx="7363418" cy="3995627"/>
          </a:xfrm>
        </p:spPr>
        <p:txBody>
          <a:bodyPr anchor="ctr">
            <a:normAutofit/>
          </a:bodyPr>
          <a:lstStyle/>
          <a:p>
            <a:pPr>
              <a:lnSpc>
                <a:spcPct val="100000"/>
              </a:lnSpc>
            </a:pPr>
            <a:r>
              <a:rPr lang="en-US" sz="3200" dirty="0"/>
              <a:t>Demonstrating Potential For Redevelopment: </a:t>
            </a:r>
          </a:p>
          <a:p>
            <a:pPr lvl="1">
              <a:lnSpc>
                <a:spcPct val="100000"/>
              </a:lnSpc>
            </a:pPr>
            <a:r>
              <a:rPr lang="en-US" dirty="0"/>
              <a:t>Supporting factors, assumptions, and trends  </a:t>
            </a:r>
          </a:p>
          <a:p>
            <a:endParaRPr lang="en-US"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ity">
            <a:extLst>
              <a:ext uri="{FF2B5EF4-FFF2-40B4-BE49-F238E27FC236}">
                <a16:creationId xmlns:a16="http://schemas.microsoft.com/office/drawing/2014/main" id="{AEA9E493-70F5-48F1-A9ED-CC23869135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2572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48CA9-CABD-4E2B-A1E8-3BE0AC851E2B}"/>
              </a:ext>
            </a:extLst>
          </p:cNvPr>
          <p:cNvSpPr>
            <a:spLocks noGrp="1"/>
          </p:cNvSpPr>
          <p:nvPr>
            <p:ph type="title"/>
          </p:nvPr>
        </p:nvSpPr>
        <p:spPr>
          <a:xfrm>
            <a:off x="965205" y="317042"/>
            <a:ext cx="5130795" cy="1461778"/>
          </a:xfrm>
        </p:spPr>
        <p:txBody>
          <a:bodyPr>
            <a:normAutofit/>
          </a:bodyPr>
          <a:lstStyle/>
          <a:p>
            <a:r>
              <a:rPr lang="en-US" sz="4000" dirty="0"/>
              <a:t>Accessory Dwelling Units (ADUs)</a:t>
            </a:r>
          </a:p>
        </p:txBody>
      </p:sp>
      <p:sp>
        <p:nvSpPr>
          <p:cNvPr id="3" name="Content Placeholder 2">
            <a:extLst>
              <a:ext uri="{FF2B5EF4-FFF2-40B4-BE49-F238E27FC236}">
                <a16:creationId xmlns:a16="http://schemas.microsoft.com/office/drawing/2014/main" id="{7BF892D6-54BE-4E4C-807B-8EAF0AFCAD15}"/>
              </a:ext>
            </a:extLst>
          </p:cNvPr>
          <p:cNvSpPr>
            <a:spLocks noGrp="1"/>
          </p:cNvSpPr>
          <p:nvPr>
            <p:ph idx="1"/>
          </p:nvPr>
        </p:nvSpPr>
        <p:spPr>
          <a:xfrm>
            <a:off x="496824" y="1906073"/>
            <a:ext cx="6541681" cy="4634885"/>
          </a:xfrm>
        </p:spPr>
        <p:txBody>
          <a:bodyPr>
            <a:normAutofit/>
          </a:bodyPr>
          <a:lstStyle/>
          <a:p>
            <a:r>
              <a:rPr lang="en-US" sz="2200" b="1" dirty="0"/>
              <a:t>ADU Methodology </a:t>
            </a:r>
            <a:r>
              <a:rPr lang="en-US" sz="2200" dirty="0"/>
              <a:t>– Always start with building permits </a:t>
            </a:r>
          </a:p>
          <a:p>
            <a:pPr lvl="1"/>
            <a:r>
              <a:rPr lang="en-US" sz="2200" dirty="0"/>
              <a:t>You can use pending and approved ADU applications in the analysis as a way to support trends </a:t>
            </a:r>
          </a:p>
          <a:p>
            <a:pPr marL="457200" lvl="1" indent="0">
              <a:buNone/>
            </a:pPr>
            <a:endParaRPr lang="en-US" sz="2200" dirty="0"/>
          </a:p>
          <a:p>
            <a:r>
              <a:rPr lang="en-US" sz="2200" b="1" dirty="0"/>
              <a:t>ADU Analysis </a:t>
            </a:r>
            <a:r>
              <a:rPr lang="en-US" sz="2200" dirty="0"/>
              <a:t>– The more aggressive the assumptions (e.g., two fold increase from averages), the stronger the analysis, programs, and monitoring</a:t>
            </a:r>
          </a:p>
          <a:p>
            <a:pPr lvl="1"/>
            <a:r>
              <a:rPr lang="en-US" sz="2200" dirty="0"/>
              <a:t>Analysis should include trends that are reflective of the assumptions </a:t>
            </a:r>
          </a:p>
          <a:p>
            <a:pPr lvl="1"/>
            <a:endParaRPr lang="en-US" sz="1700" dirty="0"/>
          </a:p>
          <a:p>
            <a:pPr lvl="1"/>
            <a:endParaRPr lang="en-US" sz="1700" dirty="0"/>
          </a:p>
        </p:txBody>
      </p:sp>
      <p:sp>
        <p:nvSpPr>
          <p:cNvPr id="31" name="Freeform: Shape 3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ooter">
            <a:extLst>
              <a:ext uri="{FF2B5EF4-FFF2-40B4-BE49-F238E27FC236}">
                <a16:creationId xmlns:a16="http://schemas.microsoft.com/office/drawing/2014/main" id="{DC6EFE14-8C72-45A2-B901-417F791ADE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23428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C7D5D-CFBF-491D-84D1-8BA1A9B5122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New Laws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C3D3F3-7336-408B-853D-A5B270C06690}"/>
              </a:ext>
            </a:extLst>
          </p:cNvPr>
          <p:cNvSpPr>
            <a:spLocks noGrp="1"/>
          </p:cNvSpPr>
          <p:nvPr>
            <p:ph idx="1"/>
          </p:nvPr>
        </p:nvSpPr>
        <p:spPr>
          <a:xfrm>
            <a:off x="4447308" y="591344"/>
            <a:ext cx="6906491" cy="5585619"/>
          </a:xfrm>
        </p:spPr>
        <p:txBody>
          <a:bodyPr anchor="ctr">
            <a:normAutofit/>
          </a:bodyPr>
          <a:lstStyle/>
          <a:p>
            <a:r>
              <a:rPr lang="en-US" b="1" dirty="0"/>
              <a:t>AB 215 (Statutes of 2021) – Timelines </a:t>
            </a:r>
          </a:p>
          <a:p>
            <a:pPr marL="0" indent="0">
              <a:buNone/>
            </a:pPr>
            <a:endParaRPr lang="en-US" dirty="0"/>
          </a:p>
          <a:p>
            <a:pPr lvl="1"/>
            <a:r>
              <a:rPr lang="en-US" dirty="0"/>
              <a:t>First draft available for public comment for at least 30 days, and if comments are received, take an additional 10 days to incorporate consider and incorporate comments before HCD submittal</a:t>
            </a:r>
          </a:p>
          <a:p>
            <a:pPr marL="457200" lvl="1" indent="0">
              <a:buNone/>
            </a:pPr>
            <a:endParaRPr lang="en-US" dirty="0"/>
          </a:p>
          <a:p>
            <a:pPr lvl="1"/>
            <a:r>
              <a:rPr lang="en-US" dirty="0"/>
              <a:t>90 days for first draft, 60 days for adopted</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1150755725"/>
      </p:ext>
    </p:extLst>
  </p:cSld>
  <p:clrMapOvr>
    <a:masterClrMapping/>
  </p:clrMapOvr>
</p:sld>
</file>

<file path=ppt/theme/theme1.xml><?xml version="1.0" encoding="utf-8"?>
<a:theme xmlns:a="http://schemas.openxmlformats.org/drawingml/2006/main" name="2_Office Theme">
  <a:themeElements>
    <a:clrScheme name="TALP">
      <a:dk1>
        <a:srgbClr val="633511"/>
      </a:dk1>
      <a:lt1>
        <a:srgbClr val="FFFFFF"/>
      </a:lt1>
      <a:dk2>
        <a:srgbClr val="00773F"/>
      </a:dk2>
      <a:lt2>
        <a:srgbClr val="E7E6E6"/>
      </a:lt2>
      <a:accent1>
        <a:srgbClr val="009192"/>
      </a:accent1>
      <a:accent2>
        <a:srgbClr val="CD7820"/>
      </a:accent2>
      <a:accent3>
        <a:srgbClr val="71A84F"/>
      </a:accent3>
      <a:accent4>
        <a:srgbClr val="FEB446"/>
      </a:accent4>
      <a:accent5>
        <a:srgbClr val="1174A9"/>
      </a:accent5>
      <a:accent6>
        <a:srgbClr val="062F87"/>
      </a:accent6>
      <a:hlink>
        <a:srgbClr val="521B92"/>
      </a:hlink>
      <a:folHlink>
        <a:srgbClr val="94209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P-Housing_092020_template_V2.potx" id="{42C3D340-1347-6D43-B68D-827AAFD9016F}" vid="{35098E4B-A9F1-F442-9AA2-8D357A1C8841}"/>
    </a:ext>
  </a:extLst>
</a:theme>
</file>

<file path=ppt/theme/theme2.xml><?xml version="1.0" encoding="utf-8"?>
<a:theme xmlns:a="http://schemas.openxmlformats.org/drawingml/2006/main" name="3_Office Theme">
  <a:themeElements>
    <a:clrScheme name="TALP">
      <a:dk1>
        <a:srgbClr val="633511"/>
      </a:dk1>
      <a:lt1>
        <a:srgbClr val="FFFFFF"/>
      </a:lt1>
      <a:dk2>
        <a:srgbClr val="00773F"/>
      </a:dk2>
      <a:lt2>
        <a:srgbClr val="E7E6E6"/>
      </a:lt2>
      <a:accent1>
        <a:srgbClr val="009192"/>
      </a:accent1>
      <a:accent2>
        <a:srgbClr val="CD7820"/>
      </a:accent2>
      <a:accent3>
        <a:srgbClr val="71A84F"/>
      </a:accent3>
      <a:accent4>
        <a:srgbClr val="FEB446"/>
      </a:accent4>
      <a:accent5>
        <a:srgbClr val="1174A9"/>
      </a:accent5>
      <a:accent6>
        <a:srgbClr val="062F87"/>
      </a:accent6>
      <a:hlink>
        <a:srgbClr val="521B92"/>
      </a:hlink>
      <a:folHlink>
        <a:srgbClr val="94209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P-Housing_template_v1" id="{A77A902E-86E4-A24A-A5C5-61EEDF09ACA7}" vid="{B44C12DE-ABA8-6343-939D-25C9033291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7654</TotalTime>
  <Words>652</Words>
  <Application>Microsoft Office PowerPoint</Application>
  <PresentationFormat>Widescreen</PresentationFormat>
  <Paragraphs>83</Paragraphs>
  <Slides>12</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Calibri Light</vt:lpstr>
      <vt:lpstr>Arial</vt:lpstr>
      <vt:lpstr>Trebuchet MS</vt:lpstr>
      <vt:lpstr>Calibri</vt:lpstr>
      <vt:lpstr>2_Office Theme</vt:lpstr>
      <vt:lpstr>3_Office Theme</vt:lpstr>
      <vt:lpstr>Office Theme</vt:lpstr>
      <vt:lpstr>Regional Housing Technical Assistance:  Keep Calm and Certify On: Tips from Early Adopters</vt:lpstr>
      <vt:lpstr>Keep Calm and Certify On</vt:lpstr>
      <vt:lpstr>ABAG HE Team</vt:lpstr>
      <vt:lpstr>Sweat the Small Stuff! </vt:lpstr>
      <vt:lpstr>Programs  </vt:lpstr>
      <vt:lpstr>Realistic Capacity </vt:lpstr>
      <vt:lpstr>Nonvacant Sites</vt:lpstr>
      <vt:lpstr>Accessory Dwelling Units (ADUs)</vt:lpstr>
      <vt:lpstr>New Laws </vt:lpstr>
      <vt:lpstr>AB 1398 (Statutes of 2021)</vt:lpstr>
      <vt:lpstr>What to Expect?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Comments on  Proposed RHNA Methodology</dc:title>
  <dc:creator>Gillian Adams</dc:creator>
  <cp:lastModifiedBy>Leah Zippert</cp:lastModifiedBy>
  <cp:revision>940</cp:revision>
  <dcterms:created xsi:type="dcterms:W3CDTF">2020-12-01T22:57:29Z</dcterms:created>
  <dcterms:modified xsi:type="dcterms:W3CDTF">2022-01-11T16:49:32Z</dcterms:modified>
</cp:coreProperties>
</file>