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499" r:id="rId5"/>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ntation" id="{9F7A8C11-0E8F-4D03-9192-746662FDBF9B}">
          <p14:sldIdLst>
            <p14:sldId id="499"/>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hman, Brendan" initials="RB" lastIdx="1" clrIdx="0">
    <p:extLst>
      <p:ext uri="{19B8F6BF-5375-455C-9EA6-DF929625EA0E}">
        <p15:presenceInfo xmlns:p15="http://schemas.microsoft.com/office/powerpoint/2012/main" userId="S::brahman@nelsonnygaard.com::8d23c9bf-c749-4521-a5fe-09d5e5cc51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F9ED9"/>
    <a:srgbClr val="7F7F7F"/>
    <a:srgbClr val="E9EDEF"/>
    <a:srgbClr val="CCEFF1"/>
    <a:srgbClr val="00659A"/>
    <a:srgbClr val="288CB4"/>
    <a:srgbClr val="D9D9D9"/>
    <a:srgbClr val="32A0D2"/>
    <a:srgbClr val="008C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0EF978-30F9-40FA-81B2-7093A5A1ECD1}" v="41" dt="2021-07-08T16:46:38.945"/>
    <p1510:client id="{9B01DB25-4D84-0392-9F77-4B8453698F5C}" v="2" dt="2021-07-15T23:26:03.8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89307" autoAdjust="0"/>
  </p:normalViewPr>
  <p:slideViewPr>
    <p:cSldViewPr snapToGrid="0">
      <p:cViewPr varScale="1">
        <p:scale>
          <a:sx n="89" d="100"/>
          <a:sy n="89" d="100"/>
        </p:scale>
        <p:origin x="249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wel DeGuzman" userId="23695acb-df04-49e8-a446-7f7f4869d2db" providerId="ADAL" clId="{770EF978-30F9-40FA-81B2-7093A5A1ECD1}"/>
    <pc:docChg chg="undo custSel addSld delSld modSld sldOrd modMainMaster delSection modSection modNotesMaster">
      <pc:chgData name="Jewel DeGuzman" userId="23695acb-df04-49e8-a446-7f7f4869d2db" providerId="ADAL" clId="{770EF978-30F9-40FA-81B2-7093A5A1ECD1}" dt="2021-07-08T16:53:17.483" v="1336" actId="1035"/>
      <pc:docMkLst>
        <pc:docMk/>
      </pc:docMkLst>
      <pc:sldChg chg="del">
        <pc:chgData name="Jewel DeGuzman" userId="23695acb-df04-49e8-a446-7f7f4869d2db" providerId="ADAL" clId="{770EF978-30F9-40FA-81B2-7093A5A1ECD1}" dt="2021-07-08T00:34:22.342" v="295" actId="47"/>
        <pc:sldMkLst>
          <pc:docMk/>
          <pc:sldMk cId="1473014605" sldId="263"/>
        </pc:sldMkLst>
      </pc:sldChg>
      <pc:sldChg chg="del">
        <pc:chgData name="Jewel DeGuzman" userId="23695acb-df04-49e8-a446-7f7f4869d2db" providerId="ADAL" clId="{770EF978-30F9-40FA-81B2-7093A5A1ECD1}" dt="2021-07-08T00:34:46.481" v="302" actId="47"/>
        <pc:sldMkLst>
          <pc:docMk/>
          <pc:sldMk cId="4103280624" sldId="295"/>
        </pc:sldMkLst>
      </pc:sldChg>
      <pc:sldChg chg="del">
        <pc:chgData name="Jewel DeGuzman" userId="23695acb-df04-49e8-a446-7f7f4869d2db" providerId="ADAL" clId="{770EF978-30F9-40FA-81B2-7093A5A1ECD1}" dt="2021-07-08T00:34:46.481" v="302" actId="47"/>
        <pc:sldMkLst>
          <pc:docMk/>
          <pc:sldMk cId="4048996809" sldId="397"/>
        </pc:sldMkLst>
      </pc:sldChg>
      <pc:sldChg chg="del">
        <pc:chgData name="Jewel DeGuzman" userId="23695acb-df04-49e8-a446-7f7f4869d2db" providerId="ADAL" clId="{770EF978-30F9-40FA-81B2-7093A5A1ECD1}" dt="2021-07-08T00:34:46.481" v="302" actId="47"/>
        <pc:sldMkLst>
          <pc:docMk/>
          <pc:sldMk cId="3936465391" sldId="399"/>
        </pc:sldMkLst>
      </pc:sldChg>
      <pc:sldChg chg="del">
        <pc:chgData name="Jewel DeGuzman" userId="23695acb-df04-49e8-a446-7f7f4869d2db" providerId="ADAL" clId="{770EF978-30F9-40FA-81B2-7093A5A1ECD1}" dt="2021-07-08T00:34:46.481" v="302" actId="47"/>
        <pc:sldMkLst>
          <pc:docMk/>
          <pc:sldMk cId="2380480254" sldId="400"/>
        </pc:sldMkLst>
      </pc:sldChg>
      <pc:sldChg chg="del">
        <pc:chgData name="Jewel DeGuzman" userId="23695acb-df04-49e8-a446-7f7f4869d2db" providerId="ADAL" clId="{770EF978-30F9-40FA-81B2-7093A5A1ECD1}" dt="2021-07-08T00:34:46.481" v="302" actId="47"/>
        <pc:sldMkLst>
          <pc:docMk/>
          <pc:sldMk cId="1400889626" sldId="401"/>
        </pc:sldMkLst>
      </pc:sldChg>
      <pc:sldChg chg="del">
        <pc:chgData name="Jewel DeGuzman" userId="23695acb-df04-49e8-a446-7f7f4869d2db" providerId="ADAL" clId="{770EF978-30F9-40FA-81B2-7093A5A1ECD1}" dt="2021-07-08T00:34:46.481" v="302" actId="47"/>
        <pc:sldMkLst>
          <pc:docMk/>
          <pc:sldMk cId="1646921789" sldId="421"/>
        </pc:sldMkLst>
      </pc:sldChg>
      <pc:sldChg chg="del">
        <pc:chgData name="Jewel DeGuzman" userId="23695acb-df04-49e8-a446-7f7f4869d2db" providerId="ADAL" clId="{770EF978-30F9-40FA-81B2-7093A5A1ECD1}" dt="2021-07-08T00:34:46.481" v="302" actId="47"/>
        <pc:sldMkLst>
          <pc:docMk/>
          <pc:sldMk cId="114828137" sldId="422"/>
        </pc:sldMkLst>
      </pc:sldChg>
      <pc:sldChg chg="del">
        <pc:chgData name="Jewel DeGuzman" userId="23695acb-df04-49e8-a446-7f7f4869d2db" providerId="ADAL" clId="{770EF978-30F9-40FA-81B2-7093A5A1ECD1}" dt="2021-07-08T00:34:46.481" v="302" actId="47"/>
        <pc:sldMkLst>
          <pc:docMk/>
          <pc:sldMk cId="922856085" sldId="423"/>
        </pc:sldMkLst>
      </pc:sldChg>
      <pc:sldChg chg="del">
        <pc:chgData name="Jewel DeGuzman" userId="23695acb-df04-49e8-a446-7f7f4869d2db" providerId="ADAL" clId="{770EF978-30F9-40FA-81B2-7093A5A1ECD1}" dt="2021-07-08T00:34:46.481" v="302" actId="47"/>
        <pc:sldMkLst>
          <pc:docMk/>
          <pc:sldMk cId="1235634293" sldId="424"/>
        </pc:sldMkLst>
      </pc:sldChg>
      <pc:sldChg chg="del">
        <pc:chgData name="Jewel DeGuzman" userId="23695acb-df04-49e8-a446-7f7f4869d2db" providerId="ADAL" clId="{770EF978-30F9-40FA-81B2-7093A5A1ECD1}" dt="2021-07-08T00:34:46.481" v="302" actId="47"/>
        <pc:sldMkLst>
          <pc:docMk/>
          <pc:sldMk cId="3000153817" sldId="425"/>
        </pc:sldMkLst>
      </pc:sldChg>
      <pc:sldChg chg="del">
        <pc:chgData name="Jewel DeGuzman" userId="23695acb-df04-49e8-a446-7f7f4869d2db" providerId="ADAL" clId="{770EF978-30F9-40FA-81B2-7093A5A1ECD1}" dt="2021-07-08T00:34:46.481" v="302" actId="47"/>
        <pc:sldMkLst>
          <pc:docMk/>
          <pc:sldMk cId="1134064211" sldId="426"/>
        </pc:sldMkLst>
      </pc:sldChg>
      <pc:sldChg chg="del">
        <pc:chgData name="Jewel DeGuzman" userId="23695acb-df04-49e8-a446-7f7f4869d2db" providerId="ADAL" clId="{770EF978-30F9-40FA-81B2-7093A5A1ECD1}" dt="2021-07-08T00:34:46.481" v="302" actId="47"/>
        <pc:sldMkLst>
          <pc:docMk/>
          <pc:sldMk cId="1754176759" sldId="427"/>
        </pc:sldMkLst>
      </pc:sldChg>
      <pc:sldChg chg="del">
        <pc:chgData name="Jewel DeGuzman" userId="23695acb-df04-49e8-a446-7f7f4869d2db" providerId="ADAL" clId="{770EF978-30F9-40FA-81B2-7093A5A1ECD1}" dt="2021-07-08T00:34:46.481" v="302" actId="47"/>
        <pc:sldMkLst>
          <pc:docMk/>
          <pc:sldMk cId="207209159" sldId="434"/>
        </pc:sldMkLst>
      </pc:sldChg>
      <pc:sldChg chg="del">
        <pc:chgData name="Jewel DeGuzman" userId="23695acb-df04-49e8-a446-7f7f4869d2db" providerId="ADAL" clId="{770EF978-30F9-40FA-81B2-7093A5A1ECD1}" dt="2021-07-08T00:34:46.481" v="302" actId="47"/>
        <pc:sldMkLst>
          <pc:docMk/>
          <pc:sldMk cId="2914816454" sldId="442"/>
        </pc:sldMkLst>
      </pc:sldChg>
      <pc:sldChg chg="del">
        <pc:chgData name="Jewel DeGuzman" userId="23695acb-df04-49e8-a446-7f7f4869d2db" providerId="ADAL" clId="{770EF978-30F9-40FA-81B2-7093A5A1ECD1}" dt="2021-07-08T00:34:22.342" v="295" actId="47"/>
        <pc:sldMkLst>
          <pc:docMk/>
          <pc:sldMk cId="3634923981" sldId="460"/>
        </pc:sldMkLst>
      </pc:sldChg>
      <pc:sldChg chg="del">
        <pc:chgData name="Jewel DeGuzman" userId="23695acb-df04-49e8-a446-7f7f4869d2db" providerId="ADAL" clId="{770EF978-30F9-40FA-81B2-7093A5A1ECD1}" dt="2021-07-08T00:34:22.342" v="295" actId="47"/>
        <pc:sldMkLst>
          <pc:docMk/>
          <pc:sldMk cId="9738244" sldId="468"/>
        </pc:sldMkLst>
      </pc:sldChg>
      <pc:sldChg chg="del">
        <pc:chgData name="Jewel DeGuzman" userId="23695acb-df04-49e8-a446-7f7f4869d2db" providerId="ADAL" clId="{770EF978-30F9-40FA-81B2-7093A5A1ECD1}" dt="2021-07-08T00:34:22.342" v="295" actId="47"/>
        <pc:sldMkLst>
          <pc:docMk/>
          <pc:sldMk cId="4233997240" sldId="471"/>
        </pc:sldMkLst>
      </pc:sldChg>
      <pc:sldChg chg="del">
        <pc:chgData name="Jewel DeGuzman" userId="23695acb-df04-49e8-a446-7f7f4869d2db" providerId="ADAL" clId="{770EF978-30F9-40FA-81B2-7093A5A1ECD1}" dt="2021-07-08T00:34:46.481" v="302" actId="47"/>
        <pc:sldMkLst>
          <pc:docMk/>
          <pc:sldMk cId="1058133702" sldId="475"/>
        </pc:sldMkLst>
      </pc:sldChg>
      <pc:sldChg chg="del">
        <pc:chgData name="Jewel DeGuzman" userId="23695acb-df04-49e8-a446-7f7f4869d2db" providerId="ADAL" clId="{770EF978-30F9-40FA-81B2-7093A5A1ECD1}" dt="2021-07-08T00:34:46.481" v="302" actId="47"/>
        <pc:sldMkLst>
          <pc:docMk/>
          <pc:sldMk cId="783404957" sldId="476"/>
        </pc:sldMkLst>
      </pc:sldChg>
      <pc:sldChg chg="del">
        <pc:chgData name="Jewel DeGuzman" userId="23695acb-df04-49e8-a446-7f7f4869d2db" providerId="ADAL" clId="{770EF978-30F9-40FA-81B2-7093A5A1ECD1}" dt="2021-07-08T00:34:46.481" v="302" actId="47"/>
        <pc:sldMkLst>
          <pc:docMk/>
          <pc:sldMk cId="961990530" sldId="477"/>
        </pc:sldMkLst>
      </pc:sldChg>
      <pc:sldChg chg="del">
        <pc:chgData name="Jewel DeGuzman" userId="23695acb-df04-49e8-a446-7f7f4869d2db" providerId="ADAL" clId="{770EF978-30F9-40FA-81B2-7093A5A1ECD1}" dt="2021-07-08T00:34:46.481" v="302" actId="47"/>
        <pc:sldMkLst>
          <pc:docMk/>
          <pc:sldMk cId="3672847839" sldId="478"/>
        </pc:sldMkLst>
      </pc:sldChg>
      <pc:sldChg chg="del">
        <pc:chgData name="Jewel DeGuzman" userId="23695acb-df04-49e8-a446-7f7f4869d2db" providerId="ADAL" clId="{770EF978-30F9-40FA-81B2-7093A5A1ECD1}" dt="2021-07-08T00:34:46.481" v="302" actId="47"/>
        <pc:sldMkLst>
          <pc:docMk/>
          <pc:sldMk cId="3594374109" sldId="479"/>
        </pc:sldMkLst>
      </pc:sldChg>
      <pc:sldChg chg="del">
        <pc:chgData name="Jewel DeGuzman" userId="23695acb-df04-49e8-a446-7f7f4869d2db" providerId="ADAL" clId="{770EF978-30F9-40FA-81B2-7093A5A1ECD1}" dt="2021-07-08T00:34:46.481" v="302" actId="47"/>
        <pc:sldMkLst>
          <pc:docMk/>
          <pc:sldMk cId="683862843" sldId="480"/>
        </pc:sldMkLst>
      </pc:sldChg>
      <pc:sldChg chg="del">
        <pc:chgData name="Jewel DeGuzman" userId="23695acb-df04-49e8-a446-7f7f4869d2db" providerId="ADAL" clId="{770EF978-30F9-40FA-81B2-7093A5A1ECD1}" dt="2021-07-08T00:34:46.481" v="302" actId="47"/>
        <pc:sldMkLst>
          <pc:docMk/>
          <pc:sldMk cId="1375542365" sldId="481"/>
        </pc:sldMkLst>
      </pc:sldChg>
      <pc:sldChg chg="del">
        <pc:chgData name="Jewel DeGuzman" userId="23695acb-df04-49e8-a446-7f7f4869d2db" providerId="ADAL" clId="{770EF978-30F9-40FA-81B2-7093A5A1ECD1}" dt="2021-07-08T00:34:46.481" v="302" actId="47"/>
        <pc:sldMkLst>
          <pc:docMk/>
          <pc:sldMk cId="2267870265" sldId="482"/>
        </pc:sldMkLst>
      </pc:sldChg>
      <pc:sldChg chg="del">
        <pc:chgData name="Jewel DeGuzman" userId="23695acb-df04-49e8-a446-7f7f4869d2db" providerId="ADAL" clId="{770EF978-30F9-40FA-81B2-7093A5A1ECD1}" dt="2021-07-08T00:34:46.481" v="302" actId="47"/>
        <pc:sldMkLst>
          <pc:docMk/>
          <pc:sldMk cId="625955187" sldId="483"/>
        </pc:sldMkLst>
      </pc:sldChg>
      <pc:sldChg chg="delSp modSp del mod">
        <pc:chgData name="Jewel DeGuzman" userId="23695acb-df04-49e8-a446-7f7f4869d2db" providerId="ADAL" clId="{770EF978-30F9-40FA-81B2-7093A5A1ECD1}" dt="2021-07-08T01:02:00.657" v="498" actId="47"/>
        <pc:sldMkLst>
          <pc:docMk/>
          <pc:sldMk cId="2784318690" sldId="484"/>
        </pc:sldMkLst>
        <pc:spChg chg="del">
          <ac:chgData name="Jewel DeGuzman" userId="23695acb-df04-49e8-a446-7f7f4869d2db" providerId="ADAL" clId="{770EF978-30F9-40FA-81B2-7093A5A1ECD1}" dt="2021-07-08T00:34:08.753" v="292" actId="478"/>
          <ac:spMkLst>
            <pc:docMk/>
            <pc:sldMk cId="2784318690" sldId="484"/>
            <ac:spMk id="3" creationId="{B8029136-CBB2-4A20-93E5-31F2A3302A6E}"/>
          </ac:spMkLst>
        </pc:spChg>
        <pc:spChg chg="mod">
          <ac:chgData name="Jewel DeGuzman" userId="23695acb-df04-49e8-a446-7f7f4869d2db" providerId="ADAL" clId="{770EF978-30F9-40FA-81B2-7093A5A1ECD1}" dt="2021-07-08T00:34:13.123" v="293" actId="1076"/>
          <ac:spMkLst>
            <pc:docMk/>
            <pc:sldMk cId="2784318690" sldId="484"/>
            <ac:spMk id="4" creationId="{205270F1-2564-43A5-9CBF-CA288ACF4098}"/>
          </ac:spMkLst>
        </pc:spChg>
        <pc:picChg chg="del">
          <ac:chgData name="Jewel DeGuzman" userId="23695acb-df04-49e8-a446-7f7f4869d2db" providerId="ADAL" clId="{770EF978-30F9-40FA-81B2-7093A5A1ECD1}" dt="2021-07-08T00:34:17.893" v="294" actId="478"/>
          <ac:picMkLst>
            <pc:docMk/>
            <pc:sldMk cId="2784318690" sldId="484"/>
            <ac:picMk id="6" creationId="{C844D48B-34C6-4232-8877-40C36335335E}"/>
          </ac:picMkLst>
        </pc:picChg>
      </pc:sldChg>
      <pc:sldChg chg="del">
        <pc:chgData name="Jewel DeGuzman" userId="23695acb-df04-49e8-a446-7f7f4869d2db" providerId="ADAL" clId="{770EF978-30F9-40FA-81B2-7093A5A1ECD1}" dt="2021-07-08T00:34:03.898" v="291" actId="47"/>
        <pc:sldMkLst>
          <pc:docMk/>
          <pc:sldMk cId="2836767199" sldId="485"/>
        </pc:sldMkLst>
      </pc:sldChg>
      <pc:sldChg chg="del">
        <pc:chgData name="Jewel DeGuzman" userId="23695acb-df04-49e8-a446-7f7f4869d2db" providerId="ADAL" clId="{770EF978-30F9-40FA-81B2-7093A5A1ECD1}" dt="2021-07-08T00:34:03.898" v="291" actId="47"/>
        <pc:sldMkLst>
          <pc:docMk/>
          <pc:sldMk cId="373993719" sldId="486"/>
        </pc:sldMkLst>
      </pc:sldChg>
      <pc:sldChg chg="del">
        <pc:chgData name="Jewel DeGuzman" userId="23695acb-df04-49e8-a446-7f7f4869d2db" providerId="ADAL" clId="{770EF978-30F9-40FA-81B2-7093A5A1ECD1}" dt="2021-07-08T00:34:03.898" v="291" actId="47"/>
        <pc:sldMkLst>
          <pc:docMk/>
          <pc:sldMk cId="2547139688" sldId="487"/>
        </pc:sldMkLst>
      </pc:sldChg>
      <pc:sldChg chg="del">
        <pc:chgData name="Jewel DeGuzman" userId="23695acb-df04-49e8-a446-7f7f4869d2db" providerId="ADAL" clId="{770EF978-30F9-40FA-81B2-7093A5A1ECD1}" dt="2021-07-08T00:34:03.898" v="291" actId="47"/>
        <pc:sldMkLst>
          <pc:docMk/>
          <pc:sldMk cId="3633904111" sldId="488"/>
        </pc:sldMkLst>
      </pc:sldChg>
      <pc:sldChg chg="del">
        <pc:chgData name="Jewel DeGuzman" userId="23695acb-df04-49e8-a446-7f7f4869d2db" providerId="ADAL" clId="{770EF978-30F9-40FA-81B2-7093A5A1ECD1}" dt="2021-07-08T00:34:22.342" v="295" actId="47"/>
        <pc:sldMkLst>
          <pc:docMk/>
          <pc:sldMk cId="1795633551" sldId="489"/>
        </pc:sldMkLst>
      </pc:sldChg>
      <pc:sldChg chg="del">
        <pc:chgData name="Jewel DeGuzman" userId="23695acb-df04-49e8-a446-7f7f4869d2db" providerId="ADAL" clId="{770EF978-30F9-40FA-81B2-7093A5A1ECD1}" dt="2021-07-08T00:34:46.481" v="302" actId="47"/>
        <pc:sldMkLst>
          <pc:docMk/>
          <pc:sldMk cId="3950631824" sldId="490"/>
        </pc:sldMkLst>
      </pc:sldChg>
      <pc:sldChg chg="delSp del mod">
        <pc:chgData name="Jewel DeGuzman" userId="23695acb-df04-49e8-a446-7f7f4869d2db" providerId="ADAL" clId="{770EF978-30F9-40FA-81B2-7093A5A1ECD1}" dt="2021-07-08T01:10:02.501" v="601" actId="47"/>
        <pc:sldMkLst>
          <pc:docMk/>
          <pc:sldMk cId="2159359757" sldId="491"/>
        </pc:sldMkLst>
        <pc:spChg chg="del">
          <ac:chgData name="Jewel DeGuzman" userId="23695acb-df04-49e8-a446-7f7f4869d2db" providerId="ADAL" clId="{770EF978-30F9-40FA-81B2-7093A5A1ECD1}" dt="2021-07-08T00:34:31.043" v="297" actId="478"/>
          <ac:spMkLst>
            <pc:docMk/>
            <pc:sldMk cId="2159359757" sldId="491"/>
            <ac:spMk id="5" creationId="{509F38D1-615B-4484-818B-981E69B249FC}"/>
          </ac:spMkLst>
        </pc:spChg>
      </pc:sldChg>
      <pc:sldChg chg="delSp del mod">
        <pc:chgData name="Jewel DeGuzman" userId="23695acb-df04-49e8-a446-7f7f4869d2db" providerId="ADAL" clId="{770EF978-30F9-40FA-81B2-7093A5A1ECD1}" dt="2021-07-08T01:23:37.065" v="905" actId="47"/>
        <pc:sldMkLst>
          <pc:docMk/>
          <pc:sldMk cId="2764046345" sldId="492"/>
        </pc:sldMkLst>
        <pc:spChg chg="del">
          <ac:chgData name="Jewel DeGuzman" userId="23695acb-df04-49e8-a446-7f7f4869d2db" providerId="ADAL" clId="{770EF978-30F9-40FA-81B2-7093A5A1ECD1}" dt="2021-07-08T00:34:40.138" v="301" actId="478"/>
          <ac:spMkLst>
            <pc:docMk/>
            <pc:sldMk cId="2764046345" sldId="492"/>
            <ac:spMk id="5" creationId="{509F38D1-615B-4484-818B-981E69B249FC}"/>
          </ac:spMkLst>
        </pc:spChg>
      </pc:sldChg>
      <pc:sldChg chg="delSp del mod">
        <pc:chgData name="Jewel DeGuzman" userId="23695acb-df04-49e8-a446-7f7f4869d2db" providerId="ADAL" clId="{770EF978-30F9-40FA-81B2-7093A5A1ECD1}" dt="2021-07-08T01:10:02.501" v="601" actId="47"/>
        <pc:sldMkLst>
          <pc:docMk/>
          <pc:sldMk cId="3986837198" sldId="494"/>
        </pc:sldMkLst>
        <pc:spChg chg="del">
          <ac:chgData name="Jewel DeGuzman" userId="23695acb-df04-49e8-a446-7f7f4869d2db" providerId="ADAL" clId="{770EF978-30F9-40FA-81B2-7093A5A1ECD1}" dt="2021-07-08T00:34:27.242" v="296" actId="478"/>
          <ac:spMkLst>
            <pc:docMk/>
            <pc:sldMk cId="3986837198" sldId="494"/>
            <ac:spMk id="5" creationId="{509F38D1-615B-4484-818B-981E69B249FC}"/>
          </ac:spMkLst>
        </pc:spChg>
      </pc:sldChg>
      <pc:sldChg chg="del setBg">
        <pc:chgData name="Jewel DeGuzman" userId="23695acb-df04-49e8-a446-7f7f4869d2db" providerId="ADAL" clId="{770EF978-30F9-40FA-81B2-7093A5A1ECD1}" dt="2021-07-08T01:23:38.500" v="906" actId="47"/>
        <pc:sldMkLst>
          <pc:docMk/>
          <pc:sldMk cId="1645065211" sldId="495"/>
        </pc:sldMkLst>
      </pc:sldChg>
      <pc:sldChg chg="addSp delSp modSp del mod">
        <pc:chgData name="Jewel DeGuzman" userId="23695acb-df04-49e8-a446-7f7f4869d2db" providerId="ADAL" clId="{770EF978-30F9-40FA-81B2-7093A5A1ECD1}" dt="2021-07-08T01:10:04.173" v="602" actId="47"/>
        <pc:sldMkLst>
          <pc:docMk/>
          <pc:sldMk cId="2590750223" sldId="496"/>
        </pc:sldMkLst>
        <pc:spChg chg="del">
          <ac:chgData name="Jewel DeGuzman" userId="23695acb-df04-49e8-a446-7f7f4869d2db" providerId="ADAL" clId="{770EF978-30F9-40FA-81B2-7093A5A1ECD1}" dt="2021-07-08T00:14:31.467" v="0" actId="478"/>
          <ac:spMkLst>
            <pc:docMk/>
            <pc:sldMk cId="2590750223" sldId="496"/>
            <ac:spMk id="2" creationId="{63E35DA1-C6A0-47A4-9BEE-0F3E9045AA60}"/>
          </ac:spMkLst>
        </pc:spChg>
        <pc:spChg chg="del">
          <ac:chgData name="Jewel DeGuzman" userId="23695acb-df04-49e8-a446-7f7f4869d2db" providerId="ADAL" clId="{770EF978-30F9-40FA-81B2-7093A5A1ECD1}" dt="2021-07-08T00:34:33.666" v="298" actId="478"/>
          <ac:spMkLst>
            <pc:docMk/>
            <pc:sldMk cId="2590750223" sldId="496"/>
            <ac:spMk id="5" creationId="{509F38D1-615B-4484-818B-981E69B249FC}"/>
          </ac:spMkLst>
        </pc:spChg>
        <pc:spChg chg="add mod">
          <ac:chgData name="Jewel DeGuzman" userId="23695acb-df04-49e8-a446-7f7f4869d2db" providerId="ADAL" clId="{770EF978-30F9-40FA-81B2-7093A5A1ECD1}" dt="2021-07-08T00:30:45.364" v="283" actId="1036"/>
          <ac:spMkLst>
            <pc:docMk/>
            <pc:sldMk cId="2590750223" sldId="496"/>
            <ac:spMk id="6" creationId="{E771E5D1-20C4-4135-A3C4-414D826EF8CE}"/>
          </ac:spMkLst>
        </pc:spChg>
        <pc:spChg chg="add del mod">
          <ac:chgData name="Jewel DeGuzman" userId="23695acb-df04-49e8-a446-7f7f4869d2db" providerId="ADAL" clId="{770EF978-30F9-40FA-81B2-7093A5A1ECD1}" dt="2021-07-08T00:15:14.834" v="25" actId="478"/>
          <ac:spMkLst>
            <pc:docMk/>
            <pc:sldMk cId="2590750223" sldId="496"/>
            <ac:spMk id="8" creationId="{5D4B1F75-5942-4FBF-B969-1080B79E4A8E}"/>
          </ac:spMkLst>
        </pc:spChg>
        <pc:spChg chg="add mod">
          <ac:chgData name="Jewel DeGuzman" userId="23695acb-df04-49e8-a446-7f7f4869d2db" providerId="ADAL" clId="{770EF978-30F9-40FA-81B2-7093A5A1ECD1}" dt="2021-07-08T00:30:45.364" v="283" actId="1036"/>
          <ac:spMkLst>
            <pc:docMk/>
            <pc:sldMk cId="2590750223" sldId="496"/>
            <ac:spMk id="9" creationId="{C12C3244-E9CF-41E7-A3FE-FA780F4AE085}"/>
          </ac:spMkLst>
        </pc:spChg>
        <pc:spChg chg="add mod">
          <ac:chgData name="Jewel DeGuzman" userId="23695acb-df04-49e8-a446-7f7f4869d2db" providerId="ADAL" clId="{770EF978-30F9-40FA-81B2-7093A5A1ECD1}" dt="2021-07-08T00:30:45.364" v="283" actId="1036"/>
          <ac:spMkLst>
            <pc:docMk/>
            <pc:sldMk cId="2590750223" sldId="496"/>
            <ac:spMk id="10" creationId="{EDED7013-C205-4C92-BC0F-C68540930FC0}"/>
          </ac:spMkLst>
        </pc:spChg>
        <pc:spChg chg="add mod">
          <ac:chgData name="Jewel DeGuzman" userId="23695acb-df04-49e8-a446-7f7f4869d2db" providerId="ADAL" clId="{770EF978-30F9-40FA-81B2-7093A5A1ECD1}" dt="2021-07-08T00:30:45.364" v="283" actId="1036"/>
          <ac:spMkLst>
            <pc:docMk/>
            <pc:sldMk cId="2590750223" sldId="496"/>
            <ac:spMk id="11" creationId="{7F892087-ECC4-4F7A-A3FD-0DB1B2DAE715}"/>
          </ac:spMkLst>
        </pc:spChg>
        <pc:spChg chg="add mod">
          <ac:chgData name="Jewel DeGuzman" userId="23695acb-df04-49e8-a446-7f7f4869d2db" providerId="ADAL" clId="{770EF978-30F9-40FA-81B2-7093A5A1ECD1}" dt="2021-07-08T00:26:39.713" v="166" actId="164"/>
          <ac:spMkLst>
            <pc:docMk/>
            <pc:sldMk cId="2590750223" sldId="496"/>
            <ac:spMk id="22" creationId="{E35A5369-36B9-4274-836F-50197809D9DB}"/>
          </ac:spMkLst>
        </pc:spChg>
        <pc:spChg chg="add mod">
          <ac:chgData name="Jewel DeGuzman" userId="23695acb-df04-49e8-a446-7f7f4869d2db" providerId="ADAL" clId="{770EF978-30F9-40FA-81B2-7093A5A1ECD1}" dt="2021-07-08T00:30:45.364" v="283" actId="1036"/>
          <ac:spMkLst>
            <pc:docMk/>
            <pc:sldMk cId="2590750223" sldId="496"/>
            <ac:spMk id="26" creationId="{2113857D-655E-4AEB-99A4-077E44F49B54}"/>
          </ac:spMkLst>
        </pc:spChg>
        <pc:spChg chg="add mod">
          <ac:chgData name="Jewel DeGuzman" userId="23695acb-df04-49e8-a446-7f7f4869d2db" providerId="ADAL" clId="{770EF978-30F9-40FA-81B2-7093A5A1ECD1}" dt="2021-07-08T00:30:45.364" v="283" actId="1036"/>
          <ac:spMkLst>
            <pc:docMk/>
            <pc:sldMk cId="2590750223" sldId="496"/>
            <ac:spMk id="28" creationId="{620BC2FF-B4A8-4F96-B928-F7B44C30835D}"/>
          </ac:spMkLst>
        </pc:spChg>
        <pc:grpChg chg="add mod">
          <ac:chgData name="Jewel DeGuzman" userId="23695acb-df04-49e8-a446-7f7f4869d2db" providerId="ADAL" clId="{770EF978-30F9-40FA-81B2-7093A5A1ECD1}" dt="2021-07-08T00:26:36.105" v="165" actId="164"/>
          <ac:grpSpMkLst>
            <pc:docMk/>
            <pc:sldMk cId="2590750223" sldId="496"/>
            <ac:grpSpMk id="23" creationId="{D2CDCA61-E994-491F-8664-5CC037167FBE}"/>
          </ac:grpSpMkLst>
        </pc:grpChg>
        <pc:grpChg chg="add mod">
          <ac:chgData name="Jewel DeGuzman" userId="23695acb-df04-49e8-a446-7f7f4869d2db" providerId="ADAL" clId="{770EF978-30F9-40FA-81B2-7093A5A1ECD1}" dt="2021-07-08T00:31:11.759" v="289" actId="1076"/>
          <ac:grpSpMkLst>
            <pc:docMk/>
            <pc:sldMk cId="2590750223" sldId="496"/>
            <ac:grpSpMk id="24" creationId="{7B3352EB-3782-4674-B813-09A010B69EF2}"/>
          </ac:grpSpMkLst>
        </pc:grpChg>
        <pc:picChg chg="add mod">
          <ac:chgData name="Jewel DeGuzman" userId="23695acb-df04-49e8-a446-7f7f4869d2db" providerId="ADAL" clId="{770EF978-30F9-40FA-81B2-7093A5A1ECD1}" dt="2021-07-08T00:31:16.225" v="290" actId="1076"/>
          <ac:picMkLst>
            <pc:docMk/>
            <pc:sldMk cId="2590750223" sldId="496"/>
            <ac:picMk id="13" creationId="{B5FA81A1-CD18-4013-8AD0-64B97E5CADF0}"/>
          </ac:picMkLst>
        </pc:picChg>
        <pc:picChg chg="add mod modCrop">
          <ac:chgData name="Jewel DeGuzman" userId="23695acb-df04-49e8-a446-7f7f4869d2db" providerId="ADAL" clId="{770EF978-30F9-40FA-81B2-7093A5A1ECD1}" dt="2021-07-08T00:26:39.713" v="166" actId="164"/>
          <ac:picMkLst>
            <pc:docMk/>
            <pc:sldMk cId="2590750223" sldId="496"/>
            <ac:picMk id="15" creationId="{D5B7696A-202D-4DF4-8748-F1B828D3F1D1}"/>
          </ac:picMkLst>
        </pc:picChg>
        <pc:picChg chg="add del mod ord">
          <ac:chgData name="Jewel DeGuzman" userId="23695acb-df04-49e8-a446-7f7f4869d2db" providerId="ADAL" clId="{770EF978-30F9-40FA-81B2-7093A5A1ECD1}" dt="2021-07-08T00:21:29.433" v="78" actId="478"/>
          <ac:picMkLst>
            <pc:docMk/>
            <pc:sldMk cId="2590750223" sldId="496"/>
            <ac:picMk id="17" creationId="{4091FAE8-7441-405F-B7CA-8852E44C0D4B}"/>
          </ac:picMkLst>
        </pc:picChg>
        <pc:picChg chg="add mod">
          <ac:chgData name="Jewel DeGuzman" userId="23695acb-df04-49e8-a446-7f7f4869d2db" providerId="ADAL" clId="{770EF978-30F9-40FA-81B2-7093A5A1ECD1}" dt="2021-07-08T00:31:08.582" v="288" actId="1076"/>
          <ac:picMkLst>
            <pc:docMk/>
            <pc:sldMk cId="2590750223" sldId="496"/>
            <ac:picMk id="19" creationId="{463048D8-609C-4FAF-B624-F3856C36227B}"/>
          </ac:picMkLst>
        </pc:picChg>
        <pc:picChg chg="add mod">
          <ac:chgData name="Jewel DeGuzman" userId="23695acb-df04-49e8-a446-7f7f4869d2db" providerId="ADAL" clId="{770EF978-30F9-40FA-81B2-7093A5A1ECD1}" dt="2021-07-08T00:31:08.582" v="288" actId="1076"/>
          <ac:picMkLst>
            <pc:docMk/>
            <pc:sldMk cId="2590750223" sldId="496"/>
            <ac:picMk id="21" creationId="{E937ED60-226A-43B8-B5EF-4FD23F2452F7}"/>
          </ac:picMkLst>
        </pc:picChg>
      </pc:sldChg>
      <pc:sldChg chg="delSp del mod">
        <pc:chgData name="Jewel DeGuzman" userId="23695acb-df04-49e8-a446-7f7f4869d2db" providerId="ADAL" clId="{770EF978-30F9-40FA-81B2-7093A5A1ECD1}" dt="2021-07-08T01:23:37.065" v="905" actId="47"/>
        <pc:sldMkLst>
          <pc:docMk/>
          <pc:sldMk cId="2354112082" sldId="497"/>
        </pc:sldMkLst>
        <pc:spChg chg="del">
          <ac:chgData name="Jewel DeGuzman" userId="23695acb-df04-49e8-a446-7f7f4869d2db" providerId="ADAL" clId="{770EF978-30F9-40FA-81B2-7093A5A1ECD1}" dt="2021-07-08T00:34:37.826" v="300" actId="478"/>
          <ac:spMkLst>
            <pc:docMk/>
            <pc:sldMk cId="2354112082" sldId="497"/>
            <ac:spMk id="5" creationId="{509F38D1-615B-4484-818B-981E69B249FC}"/>
          </ac:spMkLst>
        </pc:spChg>
      </pc:sldChg>
      <pc:sldChg chg="delSp del mod">
        <pc:chgData name="Jewel DeGuzman" userId="23695acb-df04-49e8-a446-7f7f4869d2db" providerId="ADAL" clId="{770EF978-30F9-40FA-81B2-7093A5A1ECD1}" dt="2021-07-08T01:23:37.065" v="905" actId="47"/>
        <pc:sldMkLst>
          <pc:docMk/>
          <pc:sldMk cId="1348539734" sldId="498"/>
        </pc:sldMkLst>
        <pc:spChg chg="del">
          <ac:chgData name="Jewel DeGuzman" userId="23695acb-df04-49e8-a446-7f7f4869d2db" providerId="ADAL" clId="{770EF978-30F9-40FA-81B2-7093A5A1ECD1}" dt="2021-07-08T00:34:35.682" v="299" actId="478"/>
          <ac:spMkLst>
            <pc:docMk/>
            <pc:sldMk cId="1348539734" sldId="498"/>
            <ac:spMk id="5" creationId="{509F38D1-615B-4484-818B-981E69B249FC}"/>
          </ac:spMkLst>
        </pc:spChg>
      </pc:sldChg>
      <pc:sldChg chg="addSp delSp modSp new mod ord">
        <pc:chgData name="Jewel DeGuzman" userId="23695acb-df04-49e8-a446-7f7f4869d2db" providerId="ADAL" clId="{770EF978-30F9-40FA-81B2-7093A5A1ECD1}" dt="2021-07-08T16:53:17.483" v="1336" actId="1035"/>
        <pc:sldMkLst>
          <pc:docMk/>
          <pc:sldMk cId="2766828913" sldId="499"/>
        </pc:sldMkLst>
        <pc:spChg chg="add del mod">
          <ac:chgData name="Jewel DeGuzman" userId="23695acb-df04-49e8-a446-7f7f4869d2db" providerId="ADAL" clId="{770EF978-30F9-40FA-81B2-7093A5A1ECD1}" dt="2021-07-08T16:40:07.861" v="1114" actId="1038"/>
          <ac:spMkLst>
            <pc:docMk/>
            <pc:sldMk cId="2766828913" sldId="499"/>
            <ac:spMk id="4" creationId="{457DD70A-B6AC-4D07-91B6-3660831728D0}"/>
          </ac:spMkLst>
        </pc:spChg>
        <pc:spChg chg="add mod">
          <ac:chgData name="Jewel DeGuzman" userId="23695acb-df04-49e8-a446-7f7f4869d2db" providerId="ADAL" clId="{770EF978-30F9-40FA-81B2-7093A5A1ECD1}" dt="2021-07-08T16:49:09.898" v="1250" actId="207"/>
          <ac:spMkLst>
            <pc:docMk/>
            <pc:sldMk cId="2766828913" sldId="499"/>
            <ac:spMk id="5" creationId="{7865BEB5-A61E-48B7-AFB6-8F04B3C6D949}"/>
          </ac:spMkLst>
        </pc:spChg>
        <pc:spChg chg="add mod">
          <ac:chgData name="Jewel DeGuzman" userId="23695acb-df04-49e8-a446-7f7f4869d2db" providerId="ADAL" clId="{770EF978-30F9-40FA-81B2-7093A5A1ECD1}" dt="2021-07-08T16:49:18.154" v="1255" actId="1036"/>
          <ac:spMkLst>
            <pc:docMk/>
            <pc:sldMk cId="2766828913" sldId="499"/>
            <ac:spMk id="7" creationId="{BA2E16D0-263B-44E4-BB84-99A36F9D3F3F}"/>
          </ac:spMkLst>
        </pc:spChg>
        <pc:spChg chg="add mod">
          <ac:chgData name="Jewel DeGuzman" userId="23695acb-df04-49e8-a446-7f7f4869d2db" providerId="ADAL" clId="{770EF978-30F9-40FA-81B2-7093A5A1ECD1}" dt="2021-07-08T16:43:11.165" v="1202" actId="14100"/>
          <ac:spMkLst>
            <pc:docMk/>
            <pc:sldMk cId="2766828913" sldId="499"/>
            <ac:spMk id="10" creationId="{E95A2747-BD7C-4140-8459-279DAD16924D}"/>
          </ac:spMkLst>
        </pc:spChg>
        <pc:spChg chg="add mod">
          <ac:chgData name="Jewel DeGuzman" userId="23695acb-df04-49e8-a446-7f7f4869d2db" providerId="ADAL" clId="{770EF978-30F9-40FA-81B2-7093A5A1ECD1}" dt="2021-07-08T16:42:56.697" v="1198" actId="1037"/>
          <ac:spMkLst>
            <pc:docMk/>
            <pc:sldMk cId="2766828913" sldId="499"/>
            <ac:spMk id="12" creationId="{F5709FC3-0AC6-4C24-97FE-692A9BC8367C}"/>
          </ac:spMkLst>
        </pc:spChg>
        <pc:spChg chg="add mod">
          <ac:chgData name="Jewel DeGuzman" userId="23695acb-df04-49e8-a446-7f7f4869d2db" providerId="ADAL" clId="{770EF978-30F9-40FA-81B2-7093A5A1ECD1}" dt="2021-07-08T16:43:01.682" v="1200" actId="1037"/>
          <ac:spMkLst>
            <pc:docMk/>
            <pc:sldMk cId="2766828913" sldId="499"/>
            <ac:spMk id="13" creationId="{E1DFACFD-8738-4446-AABC-56B85371303C}"/>
          </ac:spMkLst>
        </pc:spChg>
        <pc:spChg chg="add mod">
          <ac:chgData name="Jewel DeGuzman" userId="23695acb-df04-49e8-a446-7f7f4869d2db" providerId="ADAL" clId="{770EF978-30F9-40FA-81B2-7093A5A1ECD1}" dt="2021-07-08T16:42:46.291" v="1183" actId="14100"/>
          <ac:spMkLst>
            <pc:docMk/>
            <pc:sldMk cId="2766828913" sldId="499"/>
            <ac:spMk id="15" creationId="{A72B6A39-BA02-40D4-A443-39ABA6C67F1C}"/>
          </ac:spMkLst>
        </pc:spChg>
        <pc:spChg chg="add mod">
          <ac:chgData name="Jewel DeGuzman" userId="23695acb-df04-49e8-a446-7f7f4869d2db" providerId="ADAL" clId="{770EF978-30F9-40FA-81B2-7093A5A1ECD1}" dt="2021-07-08T16:42:46.291" v="1183" actId="14100"/>
          <ac:spMkLst>
            <pc:docMk/>
            <pc:sldMk cId="2766828913" sldId="499"/>
            <ac:spMk id="16" creationId="{8232A100-3188-431A-9EF9-39895011169C}"/>
          </ac:spMkLst>
        </pc:spChg>
        <pc:spChg chg="add mod">
          <ac:chgData name="Jewel DeGuzman" userId="23695acb-df04-49e8-a446-7f7f4869d2db" providerId="ADAL" clId="{770EF978-30F9-40FA-81B2-7093A5A1ECD1}" dt="2021-07-08T16:40:13.084" v="1115" actId="14100"/>
          <ac:spMkLst>
            <pc:docMk/>
            <pc:sldMk cId="2766828913" sldId="499"/>
            <ac:spMk id="21" creationId="{9452C624-6DE0-4BD8-8E37-6BBA44F34196}"/>
          </ac:spMkLst>
        </pc:spChg>
        <pc:spChg chg="add mod">
          <ac:chgData name="Jewel DeGuzman" userId="23695acb-df04-49e8-a446-7f7f4869d2db" providerId="ADAL" clId="{770EF978-30F9-40FA-81B2-7093A5A1ECD1}" dt="2021-07-08T16:44:58.620" v="1212" actId="1076"/>
          <ac:spMkLst>
            <pc:docMk/>
            <pc:sldMk cId="2766828913" sldId="499"/>
            <ac:spMk id="23" creationId="{F8C8E9AB-DA8C-4FEC-A23B-0AC02C8B35A4}"/>
          </ac:spMkLst>
        </pc:spChg>
        <pc:spChg chg="add mod">
          <ac:chgData name="Jewel DeGuzman" userId="23695acb-df04-49e8-a446-7f7f4869d2db" providerId="ADAL" clId="{770EF978-30F9-40FA-81B2-7093A5A1ECD1}" dt="2021-07-08T16:49:49.741" v="1266" actId="1036"/>
          <ac:spMkLst>
            <pc:docMk/>
            <pc:sldMk cId="2766828913" sldId="499"/>
            <ac:spMk id="24" creationId="{0F9B93F4-FEAE-4759-BD52-81AD583E245E}"/>
          </ac:spMkLst>
        </pc:spChg>
        <pc:spChg chg="add del mod">
          <ac:chgData name="Jewel DeGuzman" userId="23695acb-df04-49e8-a446-7f7f4869d2db" providerId="ADAL" clId="{770EF978-30F9-40FA-81B2-7093A5A1ECD1}" dt="2021-07-08T01:08:54.268" v="589" actId="478"/>
          <ac:spMkLst>
            <pc:docMk/>
            <pc:sldMk cId="2766828913" sldId="499"/>
            <ac:spMk id="25" creationId="{98486C4C-03C8-4886-9753-B0DE71F6EC65}"/>
          </ac:spMkLst>
        </pc:spChg>
        <pc:spChg chg="add del mod">
          <ac:chgData name="Jewel DeGuzman" userId="23695acb-df04-49e8-a446-7f7f4869d2db" providerId="ADAL" clId="{770EF978-30F9-40FA-81B2-7093A5A1ECD1}" dt="2021-07-08T01:08:51.330" v="588" actId="478"/>
          <ac:spMkLst>
            <pc:docMk/>
            <pc:sldMk cId="2766828913" sldId="499"/>
            <ac:spMk id="26" creationId="{49075732-BEE2-430E-B962-5114B342561E}"/>
          </ac:spMkLst>
        </pc:spChg>
        <pc:spChg chg="add mod">
          <ac:chgData name="Jewel DeGuzman" userId="23695acb-df04-49e8-a446-7f7f4869d2db" providerId="ADAL" clId="{770EF978-30F9-40FA-81B2-7093A5A1ECD1}" dt="2021-07-08T16:49:56.817" v="1278" actId="1035"/>
          <ac:spMkLst>
            <pc:docMk/>
            <pc:sldMk cId="2766828913" sldId="499"/>
            <ac:spMk id="27" creationId="{EBE07B5A-5BE3-4F8C-A8D5-4B60AF597F3D}"/>
          </ac:spMkLst>
        </pc:spChg>
        <pc:spChg chg="add mod">
          <ac:chgData name="Jewel DeGuzman" userId="23695acb-df04-49e8-a446-7f7f4869d2db" providerId="ADAL" clId="{770EF978-30F9-40FA-81B2-7093A5A1ECD1}" dt="2021-07-08T16:53:10.001" v="1334" actId="1036"/>
          <ac:spMkLst>
            <pc:docMk/>
            <pc:sldMk cId="2766828913" sldId="499"/>
            <ac:spMk id="28" creationId="{8434C030-B563-46D1-B642-F1C2AC47E30D}"/>
          </ac:spMkLst>
        </pc:spChg>
        <pc:spChg chg="add del">
          <ac:chgData name="Jewel DeGuzman" userId="23695acb-df04-49e8-a446-7f7f4869d2db" providerId="ADAL" clId="{770EF978-30F9-40FA-81B2-7093A5A1ECD1}" dt="2021-07-08T01:08:36.983" v="581" actId="22"/>
          <ac:spMkLst>
            <pc:docMk/>
            <pc:sldMk cId="2766828913" sldId="499"/>
            <ac:spMk id="30" creationId="{FC356F9F-2B53-4F1E-851D-84101EF46E7D}"/>
          </ac:spMkLst>
        </pc:spChg>
        <pc:spChg chg="add mod">
          <ac:chgData name="Jewel DeGuzman" userId="23695acb-df04-49e8-a446-7f7f4869d2db" providerId="ADAL" clId="{770EF978-30F9-40FA-81B2-7093A5A1ECD1}" dt="2021-07-08T16:52:45.199" v="1320" actId="1036"/>
          <ac:spMkLst>
            <pc:docMk/>
            <pc:sldMk cId="2766828913" sldId="499"/>
            <ac:spMk id="31" creationId="{FDD42F64-2612-4B63-8CEA-482CFA0456AF}"/>
          </ac:spMkLst>
        </pc:spChg>
        <pc:spChg chg="add mod">
          <ac:chgData name="Jewel DeGuzman" userId="23695acb-df04-49e8-a446-7f7f4869d2db" providerId="ADAL" clId="{770EF978-30F9-40FA-81B2-7093A5A1ECD1}" dt="2021-07-08T16:53:10.001" v="1334" actId="1036"/>
          <ac:spMkLst>
            <pc:docMk/>
            <pc:sldMk cId="2766828913" sldId="499"/>
            <ac:spMk id="32" creationId="{1C4D16BC-64E9-4A3F-913D-EEE8A806B02D}"/>
          </ac:spMkLst>
        </pc:spChg>
        <pc:spChg chg="add mod">
          <ac:chgData name="Jewel DeGuzman" userId="23695acb-df04-49e8-a446-7f7f4869d2db" providerId="ADAL" clId="{770EF978-30F9-40FA-81B2-7093A5A1ECD1}" dt="2021-07-08T16:41:41.591" v="1173" actId="14100"/>
          <ac:spMkLst>
            <pc:docMk/>
            <pc:sldMk cId="2766828913" sldId="499"/>
            <ac:spMk id="33" creationId="{3AEF9EA7-C4D7-4356-9F13-D235E975D9AD}"/>
          </ac:spMkLst>
        </pc:spChg>
        <pc:spChg chg="add mod">
          <ac:chgData name="Jewel DeGuzman" userId="23695acb-df04-49e8-a446-7f7f4869d2db" providerId="ADAL" clId="{770EF978-30F9-40FA-81B2-7093A5A1ECD1}" dt="2021-07-08T16:41:37.057" v="1172" actId="1036"/>
          <ac:spMkLst>
            <pc:docMk/>
            <pc:sldMk cId="2766828913" sldId="499"/>
            <ac:spMk id="35" creationId="{A6666197-12E8-4DC3-B7B2-F64AC2CDC5EF}"/>
          </ac:spMkLst>
        </pc:spChg>
        <pc:spChg chg="add mod">
          <ac:chgData name="Jewel DeGuzman" userId="23695acb-df04-49e8-a446-7f7f4869d2db" providerId="ADAL" clId="{770EF978-30F9-40FA-81B2-7093A5A1ECD1}" dt="2021-07-08T16:41:32.277" v="1152" actId="1036"/>
          <ac:spMkLst>
            <pc:docMk/>
            <pc:sldMk cId="2766828913" sldId="499"/>
            <ac:spMk id="37" creationId="{768031A2-343E-4AE3-925E-7ECE091BA16F}"/>
          </ac:spMkLst>
        </pc:spChg>
        <pc:spChg chg="add mod">
          <ac:chgData name="Jewel DeGuzman" userId="23695acb-df04-49e8-a446-7f7f4869d2db" providerId="ADAL" clId="{770EF978-30F9-40FA-81B2-7093A5A1ECD1}" dt="2021-07-08T16:32:15.994" v="980"/>
          <ac:spMkLst>
            <pc:docMk/>
            <pc:sldMk cId="2766828913" sldId="499"/>
            <ac:spMk id="42" creationId="{E35A5369-36B9-4274-836F-50197809D9DB}"/>
          </ac:spMkLst>
        </pc:spChg>
        <pc:spChg chg="add mod">
          <ac:chgData name="Jewel DeGuzman" userId="23695acb-df04-49e8-a446-7f7f4869d2db" providerId="ADAL" clId="{770EF978-30F9-40FA-81B2-7093A5A1ECD1}" dt="2021-07-08T16:51:10.010" v="1309" actId="1076"/>
          <ac:spMkLst>
            <pc:docMk/>
            <pc:sldMk cId="2766828913" sldId="499"/>
            <ac:spMk id="44" creationId="{01E5A81F-362D-44D2-B1C2-3A4D7DFC0044}"/>
          </ac:spMkLst>
        </pc:spChg>
        <pc:spChg chg="add mod">
          <ac:chgData name="Jewel DeGuzman" userId="23695acb-df04-49e8-a446-7f7f4869d2db" providerId="ADAL" clId="{770EF978-30F9-40FA-81B2-7093A5A1ECD1}" dt="2021-07-08T16:50:56.833" v="1305" actId="14100"/>
          <ac:spMkLst>
            <pc:docMk/>
            <pc:sldMk cId="2766828913" sldId="499"/>
            <ac:spMk id="45" creationId="{E57F9022-5C50-4529-8D83-E4E495F93878}"/>
          </ac:spMkLst>
        </pc:spChg>
        <pc:spChg chg="add mod">
          <ac:chgData name="Jewel DeGuzman" userId="23695acb-df04-49e8-a446-7f7f4869d2db" providerId="ADAL" clId="{770EF978-30F9-40FA-81B2-7093A5A1ECD1}" dt="2021-07-08T16:50:31.157" v="1301" actId="1076"/>
          <ac:spMkLst>
            <pc:docMk/>
            <pc:sldMk cId="2766828913" sldId="499"/>
            <ac:spMk id="46" creationId="{E819B394-F91C-4B64-93C3-B31B5992E491}"/>
          </ac:spMkLst>
        </pc:spChg>
        <pc:spChg chg="add mod">
          <ac:chgData name="Jewel DeGuzman" userId="23695acb-df04-49e8-a446-7f7f4869d2db" providerId="ADAL" clId="{770EF978-30F9-40FA-81B2-7093A5A1ECD1}" dt="2021-07-08T16:51:19.155" v="1310" actId="1076"/>
          <ac:spMkLst>
            <pc:docMk/>
            <pc:sldMk cId="2766828913" sldId="499"/>
            <ac:spMk id="53" creationId="{C19B9316-8496-45B3-804B-EF448217E615}"/>
          </ac:spMkLst>
        </pc:spChg>
        <pc:spChg chg="add mod">
          <ac:chgData name="Jewel DeGuzman" userId="23695acb-df04-49e8-a446-7f7f4869d2db" providerId="ADAL" clId="{770EF978-30F9-40FA-81B2-7093A5A1ECD1}" dt="2021-07-08T16:51:31.980" v="1311" actId="1076"/>
          <ac:spMkLst>
            <pc:docMk/>
            <pc:sldMk cId="2766828913" sldId="499"/>
            <ac:spMk id="55" creationId="{F34BEE45-5B1F-40F5-923E-2EE1705DCE39}"/>
          </ac:spMkLst>
        </pc:spChg>
        <pc:grpChg chg="add mod ord">
          <ac:chgData name="Jewel DeGuzman" userId="23695acb-df04-49e8-a446-7f7f4869d2db" providerId="ADAL" clId="{770EF978-30F9-40FA-81B2-7093A5A1ECD1}" dt="2021-07-08T16:52:17.120" v="1314" actId="1038"/>
          <ac:grpSpMkLst>
            <pc:docMk/>
            <pc:sldMk cId="2766828913" sldId="499"/>
            <ac:grpSpMk id="40" creationId="{7B3352EB-3782-4674-B813-09A010B69EF2}"/>
          </ac:grpSpMkLst>
        </pc:grpChg>
        <pc:picChg chg="add mod">
          <ac:chgData name="Jewel DeGuzman" userId="23695acb-df04-49e8-a446-7f7f4869d2db" providerId="ADAL" clId="{770EF978-30F9-40FA-81B2-7093A5A1ECD1}" dt="2021-07-08T16:46:35.696" v="1223" actId="1076"/>
          <ac:picMkLst>
            <pc:docMk/>
            <pc:sldMk cId="2766828913" sldId="499"/>
            <ac:picMk id="8" creationId="{CB218FE6-3D9F-46C5-82D8-B06E3636850D}"/>
          </ac:picMkLst>
        </pc:picChg>
        <pc:picChg chg="add mod ord">
          <ac:chgData name="Jewel DeGuzman" userId="23695acb-df04-49e8-a446-7f7f4869d2db" providerId="ADAL" clId="{770EF978-30F9-40FA-81B2-7093A5A1ECD1}" dt="2021-07-08T16:40:07.861" v="1114" actId="1038"/>
          <ac:picMkLst>
            <pc:docMk/>
            <pc:sldMk cId="2766828913" sldId="499"/>
            <ac:picMk id="9" creationId="{D3B7B2E4-E1DC-479D-B0B2-02F866D376C5}"/>
          </ac:picMkLst>
        </pc:picChg>
        <pc:picChg chg="add del">
          <ac:chgData name="Jewel DeGuzman" userId="23695acb-df04-49e8-a446-7f7f4869d2db" providerId="ADAL" clId="{770EF978-30F9-40FA-81B2-7093A5A1ECD1}" dt="2021-07-08T16:46:37.540" v="1225" actId="22"/>
          <ac:picMkLst>
            <pc:docMk/>
            <pc:sldMk cId="2766828913" sldId="499"/>
            <ac:picMk id="14" creationId="{A4225B1A-AE32-4736-9E9E-041DB4A665AC}"/>
          </ac:picMkLst>
        </pc:picChg>
        <pc:picChg chg="add mod">
          <ac:chgData name="Jewel DeGuzman" userId="23695acb-df04-49e8-a446-7f7f4869d2db" providerId="ADAL" clId="{770EF978-30F9-40FA-81B2-7093A5A1ECD1}" dt="2021-07-08T16:45:51.197" v="1217" actId="1076"/>
          <ac:picMkLst>
            <pc:docMk/>
            <pc:sldMk cId="2766828913" sldId="499"/>
            <ac:picMk id="38" creationId="{463048D8-609C-4FAF-B624-F3856C36227B}"/>
          </ac:picMkLst>
        </pc:picChg>
        <pc:picChg chg="add mod">
          <ac:chgData name="Jewel DeGuzman" userId="23695acb-df04-49e8-a446-7f7f4869d2db" providerId="ADAL" clId="{770EF978-30F9-40FA-81B2-7093A5A1ECD1}" dt="2021-07-08T16:45:51.197" v="1217" actId="1076"/>
          <ac:picMkLst>
            <pc:docMk/>
            <pc:sldMk cId="2766828913" sldId="499"/>
            <ac:picMk id="39" creationId="{E937ED60-226A-43B8-B5EF-4FD23F2452F7}"/>
          </ac:picMkLst>
        </pc:picChg>
        <pc:picChg chg="add mod">
          <ac:chgData name="Jewel DeGuzman" userId="23695acb-df04-49e8-a446-7f7f4869d2db" providerId="ADAL" clId="{770EF978-30F9-40FA-81B2-7093A5A1ECD1}" dt="2021-07-08T16:32:15.994" v="980"/>
          <ac:picMkLst>
            <pc:docMk/>
            <pc:sldMk cId="2766828913" sldId="499"/>
            <ac:picMk id="41" creationId="{D5B7696A-202D-4DF4-8748-F1B828D3F1D1}"/>
          </ac:picMkLst>
        </pc:picChg>
        <pc:picChg chg="add mod">
          <ac:chgData name="Jewel DeGuzman" userId="23695acb-df04-49e8-a446-7f7f4869d2db" providerId="ADAL" clId="{770EF978-30F9-40FA-81B2-7093A5A1ECD1}" dt="2021-07-08T16:53:17.483" v="1336" actId="1035"/>
          <ac:picMkLst>
            <pc:docMk/>
            <pc:sldMk cId="2766828913" sldId="499"/>
            <ac:picMk id="43" creationId="{B5FA81A1-CD18-4013-8AD0-64B97E5CADF0}"/>
          </ac:picMkLst>
        </pc:picChg>
        <pc:picChg chg="add mod">
          <ac:chgData name="Jewel DeGuzman" userId="23695acb-df04-49e8-a446-7f7f4869d2db" providerId="ADAL" clId="{770EF978-30F9-40FA-81B2-7093A5A1ECD1}" dt="2021-07-08T16:50:14.708" v="1299" actId="1037"/>
          <ac:picMkLst>
            <pc:docMk/>
            <pc:sldMk cId="2766828913" sldId="499"/>
            <ac:picMk id="48" creationId="{9EB32C2C-1B6E-4C25-8FAB-8C1F115275BB}"/>
          </ac:picMkLst>
        </pc:picChg>
        <pc:cxnChg chg="add mod">
          <ac:chgData name="Jewel DeGuzman" userId="23695acb-df04-49e8-a446-7f7f4869d2db" providerId="ADAL" clId="{770EF978-30F9-40FA-81B2-7093A5A1ECD1}" dt="2021-07-08T16:49:30.650" v="1256" actId="14100"/>
          <ac:cxnSpMkLst>
            <pc:docMk/>
            <pc:sldMk cId="2766828913" sldId="499"/>
            <ac:cxnSpMk id="18" creationId="{36DCC626-0683-484C-9EE3-43CCFC7D9D17}"/>
          </ac:cxnSpMkLst>
        </pc:cxnChg>
        <pc:cxnChg chg="add mod">
          <ac:chgData name="Jewel DeGuzman" userId="23695acb-df04-49e8-a446-7f7f4869d2db" providerId="ADAL" clId="{770EF978-30F9-40FA-81B2-7093A5A1ECD1}" dt="2021-07-08T16:51:41.158" v="1312" actId="14100"/>
          <ac:cxnSpMkLst>
            <pc:docMk/>
            <pc:sldMk cId="2766828913" sldId="499"/>
            <ac:cxnSpMk id="47" creationId="{19785C70-7AFA-4786-9998-35D0B43EADC5}"/>
          </ac:cxnSpMkLst>
        </pc:cxnChg>
      </pc:sldChg>
      <pc:sldMasterChg chg="modSp delSldLayout modSldLayout">
        <pc:chgData name="Jewel DeGuzman" userId="23695acb-df04-49e8-a446-7f7f4869d2db" providerId="ADAL" clId="{770EF978-30F9-40FA-81B2-7093A5A1ECD1}" dt="2021-07-08T16:32:15.994" v="980"/>
        <pc:sldMasterMkLst>
          <pc:docMk/>
          <pc:sldMasterMk cId="3906577279" sldId="2147483648"/>
        </pc:sldMasterMkLst>
        <pc:spChg chg="mod">
          <ac:chgData name="Jewel DeGuzman" userId="23695acb-df04-49e8-a446-7f7f4869d2db" providerId="ADAL" clId="{770EF978-30F9-40FA-81B2-7093A5A1ECD1}" dt="2021-07-08T16:32:15.994" v="980"/>
          <ac:spMkLst>
            <pc:docMk/>
            <pc:sldMasterMk cId="3906577279" sldId="2147483648"/>
            <ac:spMk id="2" creationId="{00000000-0000-0000-0000-000000000000}"/>
          </ac:spMkLst>
        </pc:spChg>
        <pc:spChg chg="mod">
          <ac:chgData name="Jewel DeGuzman" userId="23695acb-df04-49e8-a446-7f7f4869d2db" providerId="ADAL" clId="{770EF978-30F9-40FA-81B2-7093A5A1ECD1}" dt="2021-07-08T16:32:15.994" v="980"/>
          <ac:spMkLst>
            <pc:docMk/>
            <pc:sldMasterMk cId="3906577279" sldId="2147483648"/>
            <ac:spMk id="3" creationId="{00000000-0000-0000-0000-000000000000}"/>
          </ac:spMkLst>
        </pc:spChg>
        <pc:spChg chg="mod">
          <ac:chgData name="Jewel DeGuzman" userId="23695acb-df04-49e8-a446-7f7f4869d2db" providerId="ADAL" clId="{770EF978-30F9-40FA-81B2-7093A5A1ECD1}" dt="2021-07-08T16:32:15.994" v="980"/>
          <ac:spMkLst>
            <pc:docMk/>
            <pc:sldMasterMk cId="3906577279" sldId="2147483648"/>
            <ac:spMk id="4" creationId="{02FF15B0-DB8F-40D6-8625-BBD462E06D83}"/>
          </ac:spMkLst>
        </pc:spChg>
        <pc:spChg chg="mod">
          <ac:chgData name="Jewel DeGuzman" userId="23695acb-df04-49e8-a446-7f7f4869d2db" providerId="ADAL" clId="{770EF978-30F9-40FA-81B2-7093A5A1ECD1}" dt="2021-07-08T16:32:15.994" v="980"/>
          <ac:spMkLst>
            <pc:docMk/>
            <pc:sldMasterMk cId="3906577279" sldId="2147483648"/>
            <ac:spMk id="5" creationId="{2F986554-C8AC-4F3C-8556-F649CB6D1EB4}"/>
          </ac:spMkLst>
        </pc:spChg>
        <pc:sldLayoutChg chg="modSp">
          <pc:chgData name="Jewel DeGuzman" userId="23695acb-df04-49e8-a446-7f7f4869d2db" providerId="ADAL" clId="{770EF978-30F9-40FA-81B2-7093A5A1ECD1}" dt="2021-07-08T16:32:15.994" v="980"/>
          <pc:sldLayoutMkLst>
            <pc:docMk/>
            <pc:sldMasterMk cId="3906577279" sldId="2147483648"/>
            <pc:sldLayoutMk cId="4013869495" sldId="2147483652"/>
          </pc:sldLayoutMkLst>
          <pc:spChg chg="mod">
            <ac:chgData name="Jewel DeGuzman" userId="23695acb-df04-49e8-a446-7f7f4869d2db" providerId="ADAL" clId="{770EF978-30F9-40FA-81B2-7093A5A1ECD1}" dt="2021-07-08T16:32:15.994" v="980"/>
            <ac:spMkLst>
              <pc:docMk/>
              <pc:sldMasterMk cId="3906577279" sldId="2147483648"/>
              <pc:sldLayoutMk cId="4013869495" sldId="2147483652"/>
              <ac:spMk id="3" creationId="{3077FB49-D950-4B9B-9A57-9E98DB6A9D35}"/>
            </ac:spMkLst>
          </pc:spChg>
          <pc:spChg chg="mod">
            <ac:chgData name="Jewel DeGuzman" userId="23695acb-df04-49e8-a446-7f7f4869d2db" providerId="ADAL" clId="{770EF978-30F9-40FA-81B2-7093A5A1ECD1}" dt="2021-07-08T16:32:15.994" v="980"/>
            <ac:spMkLst>
              <pc:docMk/>
              <pc:sldMasterMk cId="3906577279" sldId="2147483648"/>
              <pc:sldLayoutMk cId="4013869495" sldId="2147483652"/>
              <ac:spMk id="5" creationId="{1B8FA7AE-E0F1-44DC-8A78-541AE0556599}"/>
            </ac:spMkLst>
          </pc:spChg>
          <pc:spChg chg="mod">
            <ac:chgData name="Jewel DeGuzman" userId="23695acb-df04-49e8-a446-7f7f4869d2db" providerId="ADAL" clId="{770EF978-30F9-40FA-81B2-7093A5A1ECD1}" dt="2021-07-08T16:32:15.994" v="980"/>
            <ac:spMkLst>
              <pc:docMk/>
              <pc:sldMasterMk cId="3906577279" sldId="2147483648"/>
              <pc:sldLayoutMk cId="4013869495" sldId="2147483652"/>
              <ac:spMk id="6" creationId="{A4D624DC-A5FC-4410-BC37-84908F219447}"/>
            </ac:spMkLst>
          </pc:spChg>
          <pc:spChg chg="mod">
            <ac:chgData name="Jewel DeGuzman" userId="23695acb-df04-49e8-a446-7f7f4869d2db" providerId="ADAL" clId="{770EF978-30F9-40FA-81B2-7093A5A1ECD1}" dt="2021-07-08T16:32:15.994" v="980"/>
            <ac:spMkLst>
              <pc:docMk/>
              <pc:sldMasterMk cId="3906577279" sldId="2147483648"/>
              <pc:sldLayoutMk cId="4013869495" sldId="2147483652"/>
              <ac:spMk id="7" creationId="{8A3FB538-2838-455A-96CD-B39ABE6FB82E}"/>
            </ac:spMkLst>
          </pc:spChg>
          <pc:spChg chg="mod">
            <ac:chgData name="Jewel DeGuzman" userId="23695acb-df04-49e8-a446-7f7f4869d2db" providerId="ADAL" clId="{770EF978-30F9-40FA-81B2-7093A5A1ECD1}" dt="2021-07-08T16:32:15.994" v="980"/>
            <ac:spMkLst>
              <pc:docMk/>
              <pc:sldMasterMk cId="3906577279" sldId="2147483648"/>
              <pc:sldLayoutMk cId="4013869495" sldId="2147483652"/>
              <ac:spMk id="14" creationId="{00000000-0000-0000-0000-000000000000}"/>
            </ac:spMkLst>
          </pc:spChg>
          <pc:spChg chg="mod">
            <ac:chgData name="Jewel DeGuzman" userId="23695acb-df04-49e8-a446-7f7f4869d2db" providerId="ADAL" clId="{770EF978-30F9-40FA-81B2-7093A5A1ECD1}" dt="2021-07-08T16:32:15.994" v="980"/>
            <ac:spMkLst>
              <pc:docMk/>
              <pc:sldMasterMk cId="3906577279" sldId="2147483648"/>
              <pc:sldLayoutMk cId="4013869495" sldId="2147483652"/>
              <ac:spMk id="15" creationId="{0441907A-28E0-4899-BDC4-7A2564D8F857}"/>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723802706" sldId="2147483655"/>
          </pc:sldLayoutMkLst>
          <pc:spChg chg="mod">
            <ac:chgData name="Jewel DeGuzman" userId="23695acb-df04-49e8-a446-7f7f4869d2db" providerId="ADAL" clId="{770EF978-30F9-40FA-81B2-7093A5A1ECD1}" dt="2021-07-08T16:32:15.994" v="980"/>
            <ac:spMkLst>
              <pc:docMk/>
              <pc:sldMasterMk cId="3906577279" sldId="2147483648"/>
              <pc:sldLayoutMk cId="723802706" sldId="2147483655"/>
              <ac:spMk id="3" creationId="{87225C46-6C7C-4C7C-B9DD-9706BC70A033}"/>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2868430354" sldId="2147483660"/>
          </pc:sldLayoutMkLst>
          <pc:spChg chg="mod">
            <ac:chgData name="Jewel DeGuzman" userId="23695acb-df04-49e8-a446-7f7f4869d2db" providerId="ADAL" clId="{770EF978-30F9-40FA-81B2-7093A5A1ECD1}" dt="2021-07-08T16:32:15.994" v="980"/>
            <ac:spMkLst>
              <pc:docMk/>
              <pc:sldMasterMk cId="3906577279" sldId="2147483648"/>
              <pc:sldLayoutMk cId="2868430354" sldId="2147483660"/>
              <ac:spMk id="4" creationId="{3FD0C266-CFF9-4FFB-B360-9DFA0AB8C26F}"/>
            </ac:spMkLst>
          </pc:spChg>
          <pc:spChg chg="mod">
            <ac:chgData name="Jewel DeGuzman" userId="23695acb-df04-49e8-a446-7f7f4869d2db" providerId="ADAL" clId="{770EF978-30F9-40FA-81B2-7093A5A1ECD1}" dt="2021-07-08T16:32:15.994" v="980"/>
            <ac:spMkLst>
              <pc:docMk/>
              <pc:sldMasterMk cId="3906577279" sldId="2147483648"/>
              <pc:sldLayoutMk cId="2868430354" sldId="2147483660"/>
              <ac:spMk id="6" creationId="{00000000-0000-0000-0000-000000000000}"/>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1268117673" sldId="2147483661"/>
          </pc:sldLayoutMkLst>
          <pc:spChg chg="mod">
            <ac:chgData name="Jewel DeGuzman" userId="23695acb-df04-49e8-a446-7f7f4869d2db" providerId="ADAL" clId="{770EF978-30F9-40FA-81B2-7093A5A1ECD1}" dt="2021-07-08T16:32:15.994" v="980"/>
            <ac:spMkLst>
              <pc:docMk/>
              <pc:sldMasterMk cId="3906577279" sldId="2147483648"/>
              <pc:sldLayoutMk cId="1268117673" sldId="2147483661"/>
              <ac:spMk id="3" creationId="{965FB2C2-72B4-48F0-BD9A-AA463681536A}"/>
            </ac:spMkLst>
          </pc:spChg>
          <pc:spChg chg="mod">
            <ac:chgData name="Jewel DeGuzman" userId="23695acb-df04-49e8-a446-7f7f4869d2db" providerId="ADAL" clId="{770EF978-30F9-40FA-81B2-7093A5A1ECD1}" dt="2021-07-08T16:32:15.994" v="980"/>
            <ac:spMkLst>
              <pc:docMk/>
              <pc:sldMasterMk cId="3906577279" sldId="2147483648"/>
              <pc:sldLayoutMk cId="1268117673" sldId="2147483661"/>
              <ac:spMk id="6" creationId="{00000000-0000-0000-0000-000000000000}"/>
            </ac:spMkLst>
          </pc:spChg>
          <pc:spChg chg="mod">
            <ac:chgData name="Jewel DeGuzman" userId="23695acb-df04-49e8-a446-7f7f4869d2db" providerId="ADAL" clId="{770EF978-30F9-40FA-81B2-7093A5A1ECD1}" dt="2021-07-08T16:32:15.994" v="980"/>
            <ac:spMkLst>
              <pc:docMk/>
              <pc:sldMasterMk cId="3906577279" sldId="2147483648"/>
              <pc:sldLayoutMk cId="1268117673" sldId="2147483661"/>
              <ac:spMk id="8" creationId="{00000000-0000-0000-0000-000000000000}"/>
            </ac:spMkLst>
          </pc:spChg>
          <pc:spChg chg="mod">
            <ac:chgData name="Jewel DeGuzman" userId="23695acb-df04-49e8-a446-7f7f4869d2db" providerId="ADAL" clId="{770EF978-30F9-40FA-81B2-7093A5A1ECD1}" dt="2021-07-08T16:32:15.994" v="980"/>
            <ac:spMkLst>
              <pc:docMk/>
              <pc:sldMasterMk cId="3906577279" sldId="2147483648"/>
              <pc:sldLayoutMk cId="1268117673" sldId="2147483661"/>
              <ac:spMk id="10" creationId="{00000000-0000-0000-0000-000000000000}"/>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1293020194" sldId="2147483663"/>
          </pc:sldLayoutMkLst>
          <pc:spChg chg="mod">
            <ac:chgData name="Jewel DeGuzman" userId="23695acb-df04-49e8-a446-7f7f4869d2db" providerId="ADAL" clId="{770EF978-30F9-40FA-81B2-7093A5A1ECD1}" dt="2021-07-08T16:32:15.994" v="980"/>
            <ac:spMkLst>
              <pc:docMk/>
              <pc:sldMasterMk cId="3906577279" sldId="2147483648"/>
              <pc:sldLayoutMk cId="1293020194" sldId="2147483663"/>
              <ac:spMk id="3" creationId="{C172643C-0C47-40D5-947B-DAED4C103080}"/>
            </ac:spMkLst>
          </pc:spChg>
          <pc:spChg chg="mod">
            <ac:chgData name="Jewel DeGuzman" userId="23695acb-df04-49e8-a446-7f7f4869d2db" providerId="ADAL" clId="{770EF978-30F9-40FA-81B2-7093A5A1ECD1}" dt="2021-07-08T16:32:15.994" v="980"/>
            <ac:spMkLst>
              <pc:docMk/>
              <pc:sldMasterMk cId="3906577279" sldId="2147483648"/>
              <pc:sldLayoutMk cId="1293020194" sldId="2147483663"/>
              <ac:spMk id="4" creationId="{270244F7-20C0-4A57-9BC8-073CF8546551}"/>
            </ac:spMkLst>
          </pc:spChg>
          <pc:spChg chg="mod">
            <ac:chgData name="Jewel DeGuzman" userId="23695acb-df04-49e8-a446-7f7f4869d2db" providerId="ADAL" clId="{770EF978-30F9-40FA-81B2-7093A5A1ECD1}" dt="2021-07-08T16:32:15.994" v="980"/>
            <ac:spMkLst>
              <pc:docMk/>
              <pc:sldMasterMk cId="3906577279" sldId="2147483648"/>
              <pc:sldLayoutMk cId="1293020194" sldId="2147483663"/>
              <ac:spMk id="5" creationId="{B4011391-C7CA-4CD4-AFA1-FE94CB3492DE}"/>
            </ac:spMkLst>
          </pc:spChg>
          <pc:spChg chg="mod">
            <ac:chgData name="Jewel DeGuzman" userId="23695acb-df04-49e8-a446-7f7f4869d2db" providerId="ADAL" clId="{770EF978-30F9-40FA-81B2-7093A5A1ECD1}" dt="2021-07-08T16:32:15.994" v="980"/>
            <ac:spMkLst>
              <pc:docMk/>
              <pc:sldMasterMk cId="3906577279" sldId="2147483648"/>
              <pc:sldLayoutMk cId="1293020194" sldId="2147483663"/>
              <ac:spMk id="7" creationId="{42585ECF-F156-4127-8305-8EE402C4743B}"/>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1503935668" sldId="2147483666"/>
          </pc:sldLayoutMkLst>
          <pc:spChg chg="mod">
            <ac:chgData name="Jewel DeGuzman" userId="23695acb-df04-49e8-a446-7f7f4869d2db" providerId="ADAL" clId="{770EF978-30F9-40FA-81B2-7093A5A1ECD1}" dt="2021-07-08T16:32:15.994" v="980"/>
            <ac:spMkLst>
              <pc:docMk/>
              <pc:sldMasterMk cId="3906577279" sldId="2147483648"/>
              <pc:sldLayoutMk cId="1503935668" sldId="2147483666"/>
              <ac:spMk id="3" creationId="{00000000-0000-0000-0000-000000000000}"/>
            </ac:spMkLst>
          </pc:spChg>
          <pc:spChg chg="mod">
            <ac:chgData name="Jewel DeGuzman" userId="23695acb-df04-49e8-a446-7f7f4869d2db" providerId="ADAL" clId="{770EF978-30F9-40FA-81B2-7093A5A1ECD1}" dt="2021-07-08T16:32:15.994" v="980"/>
            <ac:spMkLst>
              <pc:docMk/>
              <pc:sldMasterMk cId="3906577279" sldId="2147483648"/>
              <pc:sldLayoutMk cId="1503935668" sldId="2147483666"/>
              <ac:spMk id="5" creationId="{1CC1FFF1-F9EB-411A-9155-98C5B1BCA2B8}"/>
            </ac:spMkLst>
          </pc:spChg>
          <pc:spChg chg="mod">
            <ac:chgData name="Jewel DeGuzman" userId="23695acb-df04-49e8-a446-7f7f4869d2db" providerId="ADAL" clId="{770EF978-30F9-40FA-81B2-7093A5A1ECD1}" dt="2021-07-08T16:32:15.994" v="980"/>
            <ac:spMkLst>
              <pc:docMk/>
              <pc:sldMasterMk cId="3906577279" sldId="2147483648"/>
              <pc:sldLayoutMk cId="1503935668" sldId="2147483666"/>
              <ac:spMk id="6" creationId="{00000000-0000-0000-0000-000000000000}"/>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1926686970" sldId="2147483667"/>
          </pc:sldLayoutMkLst>
          <pc:spChg chg="mod">
            <ac:chgData name="Jewel DeGuzman" userId="23695acb-df04-49e8-a446-7f7f4869d2db" providerId="ADAL" clId="{770EF978-30F9-40FA-81B2-7093A5A1ECD1}" dt="2021-07-08T16:32:15.994" v="980"/>
            <ac:spMkLst>
              <pc:docMk/>
              <pc:sldMasterMk cId="3906577279" sldId="2147483648"/>
              <pc:sldLayoutMk cId="1926686970" sldId="2147483667"/>
              <ac:spMk id="4" creationId="{66279AE5-5BD7-485D-8D57-0872A7BB5B8F}"/>
            </ac:spMkLst>
          </pc:spChg>
          <pc:spChg chg="mod">
            <ac:chgData name="Jewel DeGuzman" userId="23695acb-df04-49e8-a446-7f7f4869d2db" providerId="ADAL" clId="{770EF978-30F9-40FA-81B2-7093A5A1ECD1}" dt="2021-07-08T16:32:15.994" v="980"/>
            <ac:spMkLst>
              <pc:docMk/>
              <pc:sldMasterMk cId="3906577279" sldId="2147483648"/>
              <pc:sldLayoutMk cId="1926686970" sldId="2147483667"/>
              <ac:spMk id="6" creationId="{4AACD57A-9D75-471E-AAA9-BC8D168560FF}"/>
            </ac:spMkLst>
          </pc:spChg>
          <pc:spChg chg="mod">
            <ac:chgData name="Jewel DeGuzman" userId="23695acb-df04-49e8-a446-7f7f4869d2db" providerId="ADAL" clId="{770EF978-30F9-40FA-81B2-7093A5A1ECD1}" dt="2021-07-08T16:32:15.994" v="980"/>
            <ac:spMkLst>
              <pc:docMk/>
              <pc:sldMasterMk cId="3906577279" sldId="2147483648"/>
              <pc:sldLayoutMk cId="1926686970" sldId="2147483667"/>
              <ac:spMk id="7" creationId="{6F9F4267-4874-40FE-8277-3786BFE4BF20}"/>
            </ac:spMkLst>
          </pc:spChg>
          <pc:spChg chg="mod">
            <ac:chgData name="Jewel DeGuzman" userId="23695acb-df04-49e8-a446-7f7f4869d2db" providerId="ADAL" clId="{770EF978-30F9-40FA-81B2-7093A5A1ECD1}" dt="2021-07-08T16:32:15.994" v="980"/>
            <ac:spMkLst>
              <pc:docMk/>
              <pc:sldMasterMk cId="3906577279" sldId="2147483648"/>
              <pc:sldLayoutMk cId="1926686970" sldId="2147483667"/>
              <ac:spMk id="8" creationId="{C1B2E0F5-69FD-4B59-AB38-BAB8FF6C66B0}"/>
            </ac:spMkLst>
          </pc:spChg>
          <pc:spChg chg="mod">
            <ac:chgData name="Jewel DeGuzman" userId="23695acb-df04-49e8-a446-7f7f4869d2db" providerId="ADAL" clId="{770EF978-30F9-40FA-81B2-7093A5A1ECD1}" dt="2021-07-08T16:32:15.994" v="980"/>
            <ac:spMkLst>
              <pc:docMk/>
              <pc:sldMasterMk cId="3906577279" sldId="2147483648"/>
              <pc:sldLayoutMk cId="1926686970" sldId="2147483667"/>
              <ac:spMk id="10" creationId="{0918C2B5-1AC8-4FB4-B807-212CD4DA83BC}"/>
            </ac:spMkLst>
          </pc:spChg>
          <pc:spChg chg="mod">
            <ac:chgData name="Jewel DeGuzman" userId="23695acb-df04-49e8-a446-7f7f4869d2db" providerId="ADAL" clId="{770EF978-30F9-40FA-81B2-7093A5A1ECD1}" dt="2021-07-08T16:32:15.994" v="980"/>
            <ac:spMkLst>
              <pc:docMk/>
              <pc:sldMasterMk cId="3906577279" sldId="2147483648"/>
              <pc:sldLayoutMk cId="1926686970" sldId="2147483667"/>
              <ac:spMk id="12" creationId="{5253598B-A5F4-430C-856D-7098B0F3348B}"/>
            </ac:spMkLst>
          </pc:spChg>
          <pc:spChg chg="mod">
            <ac:chgData name="Jewel DeGuzman" userId="23695acb-df04-49e8-a446-7f7f4869d2db" providerId="ADAL" clId="{770EF978-30F9-40FA-81B2-7093A5A1ECD1}" dt="2021-07-08T16:32:15.994" v="980"/>
            <ac:spMkLst>
              <pc:docMk/>
              <pc:sldMasterMk cId="3906577279" sldId="2147483648"/>
              <pc:sldLayoutMk cId="1926686970" sldId="2147483667"/>
              <ac:spMk id="13" creationId="{07EC2E7B-03B6-431D-ADBD-BFF24C89325B}"/>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388601949" sldId="2147483668"/>
          </pc:sldLayoutMkLst>
          <pc:spChg chg="mod">
            <ac:chgData name="Jewel DeGuzman" userId="23695acb-df04-49e8-a446-7f7f4869d2db" providerId="ADAL" clId="{770EF978-30F9-40FA-81B2-7093A5A1ECD1}" dt="2021-07-08T16:32:15.994" v="980"/>
            <ac:spMkLst>
              <pc:docMk/>
              <pc:sldMasterMk cId="3906577279" sldId="2147483648"/>
              <pc:sldLayoutMk cId="388601949" sldId="2147483668"/>
              <ac:spMk id="3" creationId="{CEB2D236-CE4E-44AF-B42F-151F4D07258F}"/>
            </ac:spMkLst>
          </pc:spChg>
          <pc:spChg chg="mod">
            <ac:chgData name="Jewel DeGuzman" userId="23695acb-df04-49e8-a446-7f7f4869d2db" providerId="ADAL" clId="{770EF978-30F9-40FA-81B2-7093A5A1ECD1}" dt="2021-07-08T16:32:15.994" v="980"/>
            <ac:spMkLst>
              <pc:docMk/>
              <pc:sldMasterMk cId="3906577279" sldId="2147483648"/>
              <pc:sldLayoutMk cId="388601949" sldId="2147483668"/>
              <ac:spMk id="7" creationId="{327C706C-B7A1-44C9-81A2-1F14DA92812F}"/>
            </ac:spMkLst>
          </pc:spChg>
          <pc:spChg chg="mod">
            <ac:chgData name="Jewel DeGuzman" userId="23695acb-df04-49e8-a446-7f7f4869d2db" providerId="ADAL" clId="{770EF978-30F9-40FA-81B2-7093A5A1ECD1}" dt="2021-07-08T16:32:15.994" v="980"/>
            <ac:spMkLst>
              <pc:docMk/>
              <pc:sldMasterMk cId="3906577279" sldId="2147483648"/>
              <pc:sldLayoutMk cId="388601949" sldId="2147483668"/>
              <ac:spMk id="10" creationId="{00000000-0000-0000-0000-000000000000}"/>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978759769" sldId="2147483672"/>
          </pc:sldLayoutMkLst>
          <pc:spChg chg="mod">
            <ac:chgData name="Jewel DeGuzman" userId="23695acb-df04-49e8-a446-7f7f4869d2db" providerId="ADAL" clId="{770EF978-30F9-40FA-81B2-7093A5A1ECD1}" dt="2021-07-08T16:32:15.994" v="980"/>
            <ac:spMkLst>
              <pc:docMk/>
              <pc:sldMasterMk cId="3906577279" sldId="2147483648"/>
              <pc:sldLayoutMk cId="978759769" sldId="2147483672"/>
              <ac:spMk id="7" creationId="{EEA9DB1A-B333-4520-87CD-561FC03696F7}"/>
            </ac:spMkLst>
          </pc:spChg>
          <pc:spChg chg="mod">
            <ac:chgData name="Jewel DeGuzman" userId="23695acb-df04-49e8-a446-7f7f4869d2db" providerId="ADAL" clId="{770EF978-30F9-40FA-81B2-7093A5A1ECD1}" dt="2021-07-08T16:32:15.994" v="980"/>
            <ac:spMkLst>
              <pc:docMk/>
              <pc:sldMasterMk cId="3906577279" sldId="2147483648"/>
              <pc:sldLayoutMk cId="978759769" sldId="2147483672"/>
              <ac:spMk id="10" creationId="{2D8310BA-B1B9-4965-8D9C-4FFB240B92C7}"/>
            </ac:spMkLst>
          </pc:spChg>
          <pc:spChg chg="mod">
            <ac:chgData name="Jewel DeGuzman" userId="23695acb-df04-49e8-a446-7f7f4869d2db" providerId="ADAL" clId="{770EF978-30F9-40FA-81B2-7093A5A1ECD1}" dt="2021-07-08T16:32:15.994" v="980"/>
            <ac:spMkLst>
              <pc:docMk/>
              <pc:sldMasterMk cId="3906577279" sldId="2147483648"/>
              <pc:sldLayoutMk cId="978759769" sldId="2147483672"/>
              <ac:spMk id="16" creationId="{93CE2C5F-67F6-4696-BA1F-DE8CC783A0C2}"/>
            </ac:spMkLst>
          </pc:spChg>
          <pc:spChg chg="mod">
            <ac:chgData name="Jewel DeGuzman" userId="23695acb-df04-49e8-a446-7f7f4869d2db" providerId="ADAL" clId="{770EF978-30F9-40FA-81B2-7093A5A1ECD1}" dt="2021-07-08T16:32:15.994" v="980"/>
            <ac:spMkLst>
              <pc:docMk/>
              <pc:sldMasterMk cId="3906577279" sldId="2147483648"/>
              <pc:sldLayoutMk cId="978759769" sldId="2147483672"/>
              <ac:spMk id="24" creationId="{6A2AD97B-DA6F-43DB-B793-F575FF48FAAE}"/>
            </ac:spMkLst>
          </pc:spChg>
          <pc:spChg chg="mod">
            <ac:chgData name="Jewel DeGuzman" userId="23695acb-df04-49e8-a446-7f7f4869d2db" providerId="ADAL" clId="{770EF978-30F9-40FA-81B2-7093A5A1ECD1}" dt="2021-07-08T16:32:15.994" v="980"/>
            <ac:spMkLst>
              <pc:docMk/>
              <pc:sldMasterMk cId="3906577279" sldId="2147483648"/>
              <pc:sldLayoutMk cId="978759769" sldId="2147483672"/>
              <ac:spMk id="25" creationId="{4388C049-F965-4B98-A506-A91CEA815872}"/>
            </ac:spMkLst>
          </pc:spChg>
          <pc:spChg chg="mod">
            <ac:chgData name="Jewel DeGuzman" userId="23695acb-df04-49e8-a446-7f7f4869d2db" providerId="ADAL" clId="{770EF978-30F9-40FA-81B2-7093A5A1ECD1}" dt="2021-07-08T16:32:15.994" v="980"/>
            <ac:spMkLst>
              <pc:docMk/>
              <pc:sldMasterMk cId="3906577279" sldId="2147483648"/>
              <pc:sldLayoutMk cId="978759769" sldId="2147483672"/>
              <ac:spMk id="26" creationId="{E5CA670F-4537-4FA2-B721-B8EE665C68A3}"/>
            </ac:spMkLst>
          </pc:spChg>
          <pc:spChg chg="mod">
            <ac:chgData name="Jewel DeGuzman" userId="23695acb-df04-49e8-a446-7f7f4869d2db" providerId="ADAL" clId="{770EF978-30F9-40FA-81B2-7093A5A1ECD1}" dt="2021-07-08T16:32:15.994" v="980"/>
            <ac:spMkLst>
              <pc:docMk/>
              <pc:sldMasterMk cId="3906577279" sldId="2147483648"/>
              <pc:sldLayoutMk cId="978759769" sldId="2147483672"/>
              <ac:spMk id="27" creationId="{0EA3C17B-35A1-4251-95CF-B07FF194B83E}"/>
            </ac:spMkLst>
          </pc:spChg>
          <pc:spChg chg="mod">
            <ac:chgData name="Jewel DeGuzman" userId="23695acb-df04-49e8-a446-7f7f4869d2db" providerId="ADAL" clId="{770EF978-30F9-40FA-81B2-7093A5A1ECD1}" dt="2021-07-08T16:32:15.994" v="980"/>
            <ac:spMkLst>
              <pc:docMk/>
              <pc:sldMasterMk cId="3906577279" sldId="2147483648"/>
              <pc:sldLayoutMk cId="978759769" sldId="2147483672"/>
              <ac:spMk id="28" creationId="{1B0B8469-B5E8-46AF-B431-B6B6A81E9CB7}"/>
            </ac:spMkLst>
          </pc:spChg>
          <pc:spChg chg="mod">
            <ac:chgData name="Jewel DeGuzman" userId="23695acb-df04-49e8-a446-7f7f4869d2db" providerId="ADAL" clId="{770EF978-30F9-40FA-81B2-7093A5A1ECD1}" dt="2021-07-08T16:32:15.994" v="980"/>
            <ac:spMkLst>
              <pc:docMk/>
              <pc:sldMasterMk cId="3906577279" sldId="2147483648"/>
              <pc:sldLayoutMk cId="978759769" sldId="2147483672"/>
              <ac:spMk id="29" creationId="{895DEE0D-EF98-47D2-8697-5312CC719679}"/>
            </ac:spMkLst>
          </pc:spChg>
          <pc:spChg chg="mod">
            <ac:chgData name="Jewel DeGuzman" userId="23695acb-df04-49e8-a446-7f7f4869d2db" providerId="ADAL" clId="{770EF978-30F9-40FA-81B2-7093A5A1ECD1}" dt="2021-07-08T16:32:15.994" v="980"/>
            <ac:spMkLst>
              <pc:docMk/>
              <pc:sldMasterMk cId="3906577279" sldId="2147483648"/>
              <pc:sldLayoutMk cId="978759769" sldId="2147483672"/>
              <ac:spMk id="30" creationId="{D094E5A2-B6D3-4F90-BCE1-4844538934F8}"/>
            </ac:spMkLst>
          </pc:spChg>
          <pc:spChg chg="mod">
            <ac:chgData name="Jewel DeGuzman" userId="23695acb-df04-49e8-a446-7f7f4869d2db" providerId="ADAL" clId="{770EF978-30F9-40FA-81B2-7093A5A1ECD1}" dt="2021-07-08T16:32:15.994" v="980"/>
            <ac:spMkLst>
              <pc:docMk/>
              <pc:sldMasterMk cId="3906577279" sldId="2147483648"/>
              <pc:sldLayoutMk cId="978759769" sldId="2147483672"/>
              <ac:spMk id="42" creationId="{69D766A5-08C8-4C46-BD1E-FD9637842408}"/>
            </ac:spMkLst>
          </pc:spChg>
          <pc:spChg chg="mod">
            <ac:chgData name="Jewel DeGuzman" userId="23695acb-df04-49e8-a446-7f7f4869d2db" providerId="ADAL" clId="{770EF978-30F9-40FA-81B2-7093A5A1ECD1}" dt="2021-07-08T16:32:15.994" v="980"/>
            <ac:spMkLst>
              <pc:docMk/>
              <pc:sldMasterMk cId="3906577279" sldId="2147483648"/>
              <pc:sldLayoutMk cId="978759769" sldId="2147483672"/>
              <ac:spMk id="44" creationId="{4177C604-5386-4B88-A396-27CF7D5CC354}"/>
            </ac:spMkLst>
          </pc:spChg>
          <pc:spChg chg="mod">
            <ac:chgData name="Jewel DeGuzman" userId="23695acb-df04-49e8-a446-7f7f4869d2db" providerId="ADAL" clId="{770EF978-30F9-40FA-81B2-7093A5A1ECD1}" dt="2021-07-08T16:32:15.994" v="980"/>
            <ac:spMkLst>
              <pc:docMk/>
              <pc:sldMasterMk cId="3906577279" sldId="2147483648"/>
              <pc:sldLayoutMk cId="978759769" sldId="2147483672"/>
              <ac:spMk id="46" creationId="{E3EE6914-3D7F-432D-8770-AF6CBFE9F920}"/>
            </ac:spMkLst>
          </pc:spChg>
          <pc:spChg chg="mod">
            <ac:chgData name="Jewel DeGuzman" userId="23695acb-df04-49e8-a446-7f7f4869d2db" providerId="ADAL" clId="{770EF978-30F9-40FA-81B2-7093A5A1ECD1}" dt="2021-07-08T16:32:15.994" v="980"/>
            <ac:spMkLst>
              <pc:docMk/>
              <pc:sldMasterMk cId="3906577279" sldId="2147483648"/>
              <pc:sldLayoutMk cId="978759769" sldId="2147483672"/>
              <ac:spMk id="48" creationId="{2257A0BC-BA11-4126-8AD8-22BD8D429FB5}"/>
            </ac:spMkLst>
          </pc:spChg>
          <pc:spChg chg="mod">
            <ac:chgData name="Jewel DeGuzman" userId="23695acb-df04-49e8-a446-7f7f4869d2db" providerId="ADAL" clId="{770EF978-30F9-40FA-81B2-7093A5A1ECD1}" dt="2021-07-08T16:32:15.994" v="980"/>
            <ac:spMkLst>
              <pc:docMk/>
              <pc:sldMasterMk cId="3906577279" sldId="2147483648"/>
              <pc:sldLayoutMk cId="978759769" sldId="2147483672"/>
              <ac:spMk id="50" creationId="{8F87D130-F6D8-4D66-A492-5D53E8BBC4DE}"/>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679619962" sldId="2147483673"/>
          </pc:sldLayoutMkLst>
          <pc:spChg chg="mod">
            <ac:chgData name="Jewel DeGuzman" userId="23695acb-df04-49e8-a446-7f7f4869d2db" providerId="ADAL" clId="{770EF978-30F9-40FA-81B2-7093A5A1ECD1}" dt="2021-07-08T16:32:15.994" v="980"/>
            <ac:spMkLst>
              <pc:docMk/>
              <pc:sldMasterMk cId="3906577279" sldId="2147483648"/>
              <pc:sldLayoutMk cId="679619962" sldId="2147483673"/>
              <ac:spMk id="3" creationId="{6CBB71A6-0E67-427F-9A1F-641F303EE8ED}"/>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14" creationId="{26A5D3BC-E742-49F8-A09F-8F087BB297CF}"/>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24" creationId="{EE54E609-10CB-4031-A570-0E48CACFFD77}"/>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27" creationId="{5F6450FB-CFD8-4EBE-9872-B82BBF9D63B1}"/>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28" creationId="{1503D280-3CBA-4F3D-A6AD-494E34AB61A3}"/>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29" creationId="{0537E4DD-02E5-45F5-8984-1CEBD3CC8A6D}"/>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30" creationId="{718B5E33-F24C-4C6A-8100-DF668C1A97A0}"/>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31" creationId="{235EF5AE-DD8A-450F-97D2-F1931741BCE2}"/>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32" creationId="{6763A2AB-ADE3-4220-9476-A3F309BE8CA5}"/>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33" creationId="{640518D5-8597-42D4-B80E-8062786EBE9A}"/>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34" creationId="{C94BD6F9-5BB8-4E0A-801D-A860DA8AB5C5}"/>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35" creationId="{D756BC94-F4D8-47CE-86BA-B871064DCFFA}"/>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40" creationId="{74719E19-497F-44E1-9B8A-C63D5170AA88}"/>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41" creationId="{99498AC2-F1BC-4794-9CEF-D537AA680B00}"/>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42" creationId="{7F66E6B7-7D2F-46D8-97F1-B81DED7D9955}"/>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43" creationId="{9914132E-794F-4535-A726-202B337476E6}"/>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44" creationId="{CA73F40A-F432-454D-9A23-E90DF84D68A7}"/>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45" creationId="{85EC55FA-A164-4210-8517-D5D7B06146D3}"/>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46" creationId="{87210F3C-4277-41FF-B67B-336769722057}"/>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47" creationId="{9956CD08-B138-4A16-87C7-BEDE8ABBA133}"/>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48" creationId="{6FE1D6ED-C67B-4BCB-BB5E-55C45E64EAC9}"/>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98" creationId="{583A5F71-3BCB-4416-A1D3-112CF89C4F60}"/>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104" creationId="{7AA99720-F9FD-4A5C-B635-E6EE90F8E6BC}"/>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110" creationId="{8C6845E4-C6B8-43D7-B020-B178274DCBC1}"/>
            </ac:spMkLst>
          </pc:spChg>
          <pc:spChg chg="mod">
            <ac:chgData name="Jewel DeGuzman" userId="23695acb-df04-49e8-a446-7f7f4869d2db" providerId="ADAL" clId="{770EF978-30F9-40FA-81B2-7093A5A1ECD1}" dt="2021-07-08T16:32:15.994" v="980"/>
            <ac:spMkLst>
              <pc:docMk/>
              <pc:sldMasterMk cId="3906577279" sldId="2147483648"/>
              <pc:sldLayoutMk cId="679619962" sldId="2147483673"/>
              <ac:spMk id="117" creationId="{21D86167-54BC-4199-AA29-57A785A68B46}"/>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1176820982" sldId="2147483674"/>
          </pc:sldLayoutMkLst>
          <pc:spChg chg="mod">
            <ac:chgData name="Jewel DeGuzman" userId="23695acb-df04-49e8-a446-7f7f4869d2db" providerId="ADAL" clId="{770EF978-30F9-40FA-81B2-7093A5A1ECD1}" dt="2021-07-08T16:32:15.994" v="980"/>
            <ac:spMkLst>
              <pc:docMk/>
              <pc:sldMasterMk cId="3906577279" sldId="2147483648"/>
              <pc:sldLayoutMk cId="1176820982" sldId="2147483674"/>
              <ac:spMk id="3" creationId="{312AC8DD-AD38-4B96-9439-87AE0C8CEC85}"/>
            </ac:spMkLst>
          </pc:spChg>
          <pc:spChg chg="mod">
            <ac:chgData name="Jewel DeGuzman" userId="23695acb-df04-49e8-a446-7f7f4869d2db" providerId="ADAL" clId="{770EF978-30F9-40FA-81B2-7093A5A1ECD1}" dt="2021-07-08T16:32:15.994" v="980"/>
            <ac:spMkLst>
              <pc:docMk/>
              <pc:sldMasterMk cId="3906577279" sldId="2147483648"/>
              <pc:sldLayoutMk cId="1176820982" sldId="2147483674"/>
              <ac:spMk id="7" creationId="{7C77C427-2228-4310-A78F-C0B8865CC0D7}"/>
            </ac:spMkLst>
          </pc:spChg>
        </pc:sldLayoutChg>
        <pc:sldLayoutChg chg="del">
          <pc:chgData name="Jewel DeGuzman" userId="23695acb-df04-49e8-a446-7f7f4869d2db" providerId="ADAL" clId="{770EF978-30F9-40FA-81B2-7093A5A1ECD1}" dt="2021-07-08T00:34:46.481" v="302" actId="47"/>
          <pc:sldLayoutMkLst>
            <pc:docMk/>
            <pc:sldMasterMk cId="3906577279" sldId="2147483648"/>
            <pc:sldLayoutMk cId="91720116" sldId="2147483675"/>
          </pc:sldLayoutMkLst>
        </pc:sldLayoutChg>
        <pc:sldLayoutChg chg="modSp">
          <pc:chgData name="Jewel DeGuzman" userId="23695acb-df04-49e8-a446-7f7f4869d2db" providerId="ADAL" clId="{770EF978-30F9-40FA-81B2-7093A5A1ECD1}" dt="2021-07-08T16:32:15.994" v="980"/>
          <pc:sldLayoutMkLst>
            <pc:docMk/>
            <pc:sldMasterMk cId="3906577279" sldId="2147483648"/>
            <pc:sldLayoutMk cId="661842304" sldId="2147483677"/>
          </pc:sldLayoutMkLst>
          <pc:spChg chg="mod">
            <ac:chgData name="Jewel DeGuzman" userId="23695acb-df04-49e8-a446-7f7f4869d2db" providerId="ADAL" clId="{770EF978-30F9-40FA-81B2-7093A5A1ECD1}" dt="2021-07-08T16:32:15.994" v="980"/>
            <ac:spMkLst>
              <pc:docMk/>
              <pc:sldMasterMk cId="3906577279" sldId="2147483648"/>
              <pc:sldLayoutMk cId="661842304" sldId="2147483677"/>
              <ac:spMk id="6" creationId="{00000000-0000-0000-0000-000000000000}"/>
            </ac:spMkLst>
          </pc:spChg>
          <pc:spChg chg="mod">
            <ac:chgData name="Jewel DeGuzman" userId="23695acb-df04-49e8-a446-7f7f4869d2db" providerId="ADAL" clId="{770EF978-30F9-40FA-81B2-7093A5A1ECD1}" dt="2021-07-08T16:32:15.994" v="980"/>
            <ac:spMkLst>
              <pc:docMk/>
              <pc:sldMasterMk cId="3906577279" sldId="2147483648"/>
              <pc:sldLayoutMk cId="661842304" sldId="2147483677"/>
              <ac:spMk id="8" creationId="{00000000-0000-0000-0000-000000000000}"/>
            </ac:spMkLst>
          </pc:spChg>
          <pc:spChg chg="mod">
            <ac:chgData name="Jewel DeGuzman" userId="23695acb-df04-49e8-a446-7f7f4869d2db" providerId="ADAL" clId="{770EF978-30F9-40FA-81B2-7093A5A1ECD1}" dt="2021-07-08T16:32:15.994" v="980"/>
            <ac:spMkLst>
              <pc:docMk/>
              <pc:sldMasterMk cId="3906577279" sldId="2147483648"/>
              <pc:sldLayoutMk cId="661842304" sldId="2147483677"/>
              <ac:spMk id="9" creationId="{990A539A-EE51-4D13-8CB0-3AC06BA27870}"/>
            </ac:spMkLst>
          </pc:spChg>
          <pc:spChg chg="mod">
            <ac:chgData name="Jewel DeGuzman" userId="23695acb-df04-49e8-a446-7f7f4869d2db" providerId="ADAL" clId="{770EF978-30F9-40FA-81B2-7093A5A1ECD1}" dt="2021-07-08T16:32:15.994" v="980"/>
            <ac:spMkLst>
              <pc:docMk/>
              <pc:sldMasterMk cId="3906577279" sldId="2147483648"/>
              <pc:sldLayoutMk cId="661842304" sldId="2147483677"/>
              <ac:spMk id="10" creationId="{00000000-0000-0000-0000-000000000000}"/>
            </ac:spMkLst>
          </pc:spChg>
          <pc:spChg chg="mod">
            <ac:chgData name="Jewel DeGuzman" userId="23695acb-df04-49e8-a446-7f7f4869d2db" providerId="ADAL" clId="{770EF978-30F9-40FA-81B2-7093A5A1ECD1}" dt="2021-07-08T16:32:15.994" v="980"/>
            <ac:spMkLst>
              <pc:docMk/>
              <pc:sldMasterMk cId="3906577279" sldId="2147483648"/>
              <pc:sldLayoutMk cId="661842304" sldId="2147483677"/>
              <ac:spMk id="12" creationId="{F4FF8A91-2C8A-476A-BC59-A6924DC91899}"/>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918998902" sldId="2147483679"/>
          </pc:sldLayoutMkLst>
          <pc:spChg chg="mod">
            <ac:chgData name="Jewel DeGuzman" userId="23695acb-df04-49e8-a446-7f7f4869d2db" providerId="ADAL" clId="{770EF978-30F9-40FA-81B2-7093A5A1ECD1}" dt="2021-07-08T16:32:15.994" v="980"/>
            <ac:spMkLst>
              <pc:docMk/>
              <pc:sldMasterMk cId="3906577279" sldId="2147483648"/>
              <pc:sldLayoutMk cId="918998902" sldId="2147483679"/>
              <ac:spMk id="16" creationId="{860AD371-30BC-40D8-877B-94D313A4105B}"/>
            </ac:spMkLst>
          </pc:spChg>
          <pc:spChg chg="mod">
            <ac:chgData name="Jewel DeGuzman" userId="23695acb-df04-49e8-a446-7f7f4869d2db" providerId="ADAL" clId="{770EF978-30F9-40FA-81B2-7093A5A1ECD1}" dt="2021-07-08T16:32:15.994" v="980"/>
            <ac:spMkLst>
              <pc:docMk/>
              <pc:sldMasterMk cId="3906577279" sldId="2147483648"/>
              <pc:sldLayoutMk cId="918998902" sldId="2147483679"/>
              <ac:spMk id="17" creationId="{093A1C4F-FC35-4540-BE30-9014F33DAEC1}"/>
            </ac:spMkLst>
          </pc:spChg>
          <pc:spChg chg="mod">
            <ac:chgData name="Jewel DeGuzman" userId="23695acb-df04-49e8-a446-7f7f4869d2db" providerId="ADAL" clId="{770EF978-30F9-40FA-81B2-7093A5A1ECD1}" dt="2021-07-08T16:32:15.994" v="980"/>
            <ac:spMkLst>
              <pc:docMk/>
              <pc:sldMasterMk cId="3906577279" sldId="2147483648"/>
              <pc:sldLayoutMk cId="918998902" sldId="2147483679"/>
              <ac:spMk id="19" creationId="{CB67E9D5-94A5-416D-A4F9-2B110AF0D7F2}"/>
            </ac:spMkLst>
          </pc:spChg>
          <pc:spChg chg="mod">
            <ac:chgData name="Jewel DeGuzman" userId="23695acb-df04-49e8-a446-7f7f4869d2db" providerId="ADAL" clId="{770EF978-30F9-40FA-81B2-7093A5A1ECD1}" dt="2021-07-08T16:32:15.994" v="980"/>
            <ac:spMkLst>
              <pc:docMk/>
              <pc:sldMasterMk cId="3906577279" sldId="2147483648"/>
              <pc:sldLayoutMk cId="918998902" sldId="2147483679"/>
              <ac:spMk id="21" creationId="{D90B8C5B-2D48-46FC-AD83-62C063D2DE2E}"/>
            </ac:spMkLst>
          </pc:spChg>
          <pc:spChg chg="mod">
            <ac:chgData name="Jewel DeGuzman" userId="23695acb-df04-49e8-a446-7f7f4869d2db" providerId="ADAL" clId="{770EF978-30F9-40FA-81B2-7093A5A1ECD1}" dt="2021-07-08T16:32:15.994" v="980"/>
            <ac:spMkLst>
              <pc:docMk/>
              <pc:sldMasterMk cId="3906577279" sldId="2147483648"/>
              <pc:sldLayoutMk cId="918998902" sldId="2147483679"/>
              <ac:spMk id="23" creationId="{3906DFCA-16AC-40C1-AE12-9E6A711AA7EE}"/>
            </ac:spMkLst>
          </pc:spChg>
          <pc:spChg chg="mod">
            <ac:chgData name="Jewel DeGuzman" userId="23695acb-df04-49e8-a446-7f7f4869d2db" providerId="ADAL" clId="{770EF978-30F9-40FA-81B2-7093A5A1ECD1}" dt="2021-07-08T16:32:15.994" v="980"/>
            <ac:spMkLst>
              <pc:docMk/>
              <pc:sldMasterMk cId="3906577279" sldId="2147483648"/>
              <pc:sldLayoutMk cId="918998902" sldId="2147483679"/>
              <ac:spMk id="25" creationId="{D5F7DD72-ADB3-4945-A193-AD5F7E55D51D}"/>
            </ac:spMkLst>
          </pc:spChg>
          <pc:spChg chg="mod">
            <ac:chgData name="Jewel DeGuzman" userId="23695acb-df04-49e8-a446-7f7f4869d2db" providerId="ADAL" clId="{770EF978-30F9-40FA-81B2-7093A5A1ECD1}" dt="2021-07-08T16:32:15.994" v="980"/>
            <ac:spMkLst>
              <pc:docMk/>
              <pc:sldMasterMk cId="3906577279" sldId="2147483648"/>
              <pc:sldLayoutMk cId="918998902" sldId="2147483679"/>
              <ac:spMk id="27" creationId="{0EA3C17B-35A1-4251-95CF-B07FF194B83E}"/>
            </ac:spMkLst>
          </pc:spChg>
          <pc:spChg chg="mod">
            <ac:chgData name="Jewel DeGuzman" userId="23695acb-df04-49e8-a446-7f7f4869d2db" providerId="ADAL" clId="{770EF978-30F9-40FA-81B2-7093A5A1ECD1}" dt="2021-07-08T16:32:15.994" v="980"/>
            <ac:spMkLst>
              <pc:docMk/>
              <pc:sldMasterMk cId="3906577279" sldId="2147483648"/>
              <pc:sldLayoutMk cId="918998902" sldId="2147483679"/>
              <ac:spMk id="28" creationId="{9DF6826B-B1A8-4662-9DFE-EE0712BF1852}"/>
            </ac:spMkLst>
          </pc:spChg>
          <pc:spChg chg="mod">
            <ac:chgData name="Jewel DeGuzman" userId="23695acb-df04-49e8-a446-7f7f4869d2db" providerId="ADAL" clId="{770EF978-30F9-40FA-81B2-7093A5A1ECD1}" dt="2021-07-08T16:32:15.994" v="980"/>
            <ac:spMkLst>
              <pc:docMk/>
              <pc:sldMasterMk cId="3906577279" sldId="2147483648"/>
              <pc:sldLayoutMk cId="918998902" sldId="2147483679"/>
              <ac:spMk id="30" creationId="{20F76C09-E0AC-4D27-80DE-B25240411C81}"/>
            </ac:spMkLst>
          </pc:spChg>
          <pc:spChg chg="mod">
            <ac:chgData name="Jewel DeGuzman" userId="23695acb-df04-49e8-a446-7f7f4869d2db" providerId="ADAL" clId="{770EF978-30F9-40FA-81B2-7093A5A1ECD1}" dt="2021-07-08T16:32:15.994" v="980"/>
            <ac:spMkLst>
              <pc:docMk/>
              <pc:sldMasterMk cId="3906577279" sldId="2147483648"/>
              <pc:sldLayoutMk cId="918998902" sldId="2147483679"/>
              <ac:spMk id="31" creationId="{7677468C-6871-47D1-920C-FB4A45EC2BB4}"/>
            </ac:spMkLst>
          </pc:spChg>
          <pc:spChg chg="mod">
            <ac:chgData name="Jewel DeGuzman" userId="23695acb-df04-49e8-a446-7f7f4869d2db" providerId="ADAL" clId="{770EF978-30F9-40FA-81B2-7093A5A1ECD1}" dt="2021-07-08T16:32:15.994" v="980"/>
            <ac:spMkLst>
              <pc:docMk/>
              <pc:sldMasterMk cId="3906577279" sldId="2147483648"/>
              <pc:sldLayoutMk cId="918998902" sldId="2147483679"/>
              <ac:spMk id="32" creationId="{AE92B8B5-A339-4A5D-9828-ABAEE353C887}"/>
            </ac:spMkLst>
          </pc:spChg>
          <pc:spChg chg="mod">
            <ac:chgData name="Jewel DeGuzman" userId="23695acb-df04-49e8-a446-7f7f4869d2db" providerId="ADAL" clId="{770EF978-30F9-40FA-81B2-7093A5A1ECD1}" dt="2021-07-08T16:32:15.994" v="980"/>
            <ac:spMkLst>
              <pc:docMk/>
              <pc:sldMasterMk cId="3906577279" sldId="2147483648"/>
              <pc:sldLayoutMk cId="918998902" sldId="2147483679"/>
              <ac:spMk id="33" creationId="{ACFCBA1E-906A-4354-8251-51E76DC572ED}"/>
            </ac:spMkLst>
          </pc:spChg>
          <pc:spChg chg="mod">
            <ac:chgData name="Jewel DeGuzman" userId="23695acb-df04-49e8-a446-7f7f4869d2db" providerId="ADAL" clId="{770EF978-30F9-40FA-81B2-7093A5A1ECD1}" dt="2021-07-08T16:32:15.994" v="980"/>
            <ac:spMkLst>
              <pc:docMk/>
              <pc:sldMasterMk cId="3906577279" sldId="2147483648"/>
              <pc:sldLayoutMk cId="918998902" sldId="2147483679"/>
              <ac:spMk id="34" creationId="{1CC43EDD-DBB3-4466-BC98-15C5D836D208}"/>
            </ac:spMkLst>
          </pc:spChg>
          <pc:spChg chg="mod">
            <ac:chgData name="Jewel DeGuzman" userId="23695acb-df04-49e8-a446-7f7f4869d2db" providerId="ADAL" clId="{770EF978-30F9-40FA-81B2-7093A5A1ECD1}" dt="2021-07-08T16:32:15.994" v="980"/>
            <ac:spMkLst>
              <pc:docMk/>
              <pc:sldMasterMk cId="3906577279" sldId="2147483648"/>
              <pc:sldLayoutMk cId="918998902" sldId="2147483679"/>
              <ac:spMk id="35" creationId="{04C9141B-BF37-463B-B9A6-D4411B66D80D}"/>
            </ac:spMkLst>
          </pc:spChg>
          <pc:spChg chg="mod">
            <ac:chgData name="Jewel DeGuzman" userId="23695acb-df04-49e8-a446-7f7f4869d2db" providerId="ADAL" clId="{770EF978-30F9-40FA-81B2-7093A5A1ECD1}" dt="2021-07-08T16:32:15.994" v="980"/>
            <ac:spMkLst>
              <pc:docMk/>
              <pc:sldMasterMk cId="3906577279" sldId="2147483648"/>
              <pc:sldLayoutMk cId="918998902" sldId="2147483679"/>
              <ac:spMk id="36" creationId="{FC8430F9-77CA-4452-BA3D-38E773F83B0B}"/>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4199046410" sldId="2147483681"/>
          </pc:sldLayoutMkLst>
          <pc:spChg chg="mod">
            <ac:chgData name="Jewel DeGuzman" userId="23695acb-df04-49e8-a446-7f7f4869d2db" providerId="ADAL" clId="{770EF978-30F9-40FA-81B2-7093A5A1ECD1}" dt="2021-07-08T16:32:15.994" v="980"/>
            <ac:spMkLst>
              <pc:docMk/>
              <pc:sldMasterMk cId="3906577279" sldId="2147483648"/>
              <pc:sldLayoutMk cId="4199046410" sldId="2147483681"/>
              <ac:spMk id="6" creationId="{6FEB4213-52F6-4279-BC21-F952F011CA72}"/>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27" creationId="{0421A95B-216E-44A4-B051-A4D457004C11}"/>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28" creationId="{F110D95B-5287-4ECA-8FE4-9B3207114351}"/>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29" creationId="{E74B0713-B5EF-4A97-8B9A-5550208E178A}"/>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30" creationId="{2B67FD3D-C9B5-4DBF-ACF6-B47200462975}"/>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31" creationId="{7D4BB5DA-9E4F-4280-A417-D046523AB2E3}"/>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32" creationId="{6B44D4E1-EEDA-4F4A-A18F-962910EB9B83}"/>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33" creationId="{4E0630F6-C7DF-498A-A96A-0CE014E440AC}"/>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34" creationId="{89C55D97-0E97-438B-955B-DA2816F978DA}"/>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78" creationId="{4C12AD7A-2C42-4E3D-A617-BD129FC64F77}"/>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79" creationId="{2F6EB4A5-67ED-4140-8CE5-B530D95FC981}"/>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80" creationId="{A5BE7C79-C036-4A65-B4EE-77E7E08D8ACB}"/>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81" creationId="{3A5C7491-DD8C-46DB-B868-AF485C2BBA41}"/>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86" creationId="{44E0AC63-7F49-44D7-9B83-0BDFD3B62C74}"/>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87" creationId="{1B511DC6-ADFE-418E-88FE-F86B99A617CE}"/>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88" creationId="{483C56B2-9BDB-4414-A28C-3648327D059D}"/>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89" creationId="{0F18AD40-C625-4A6D-BFB6-C214B3BEF0D6}"/>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90" creationId="{4759DF3E-713F-47AB-A522-F4B1062EAE04}"/>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91" creationId="{8CFA5A13-314B-49DF-A6EA-18AAB4D0FB46}"/>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92" creationId="{0269F39A-1580-4D48-8DEC-58E23B8E04A2}"/>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93" creationId="{3BA8DBE2-EB99-43F1-A9AF-41EBF94DA457}"/>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108" creationId="{C453ED0E-94E4-4696-80BC-D706612D0744}"/>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111" creationId="{5604741C-B963-4213-BEC7-B1A75B3F4BFF}"/>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114" creationId="{E3FEDE07-5875-4E5F-8CBE-FD4772B2BFC2}"/>
            </ac:spMkLst>
          </pc:spChg>
          <pc:spChg chg="mod">
            <ac:chgData name="Jewel DeGuzman" userId="23695acb-df04-49e8-a446-7f7f4869d2db" providerId="ADAL" clId="{770EF978-30F9-40FA-81B2-7093A5A1ECD1}" dt="2021-07-08T16:32:15.994" v="980"/>
            <ac:spMkLst>
              <pc:docMk/>
              <pc:sldMasterMk cId="3906577279" sldId="2147483648"/>
              <pc:sldLayoutMk cId="4199046410" sldId="2147483681"/>
              <ac:spMk id="115" creationId="{2B9C9FDE-E636-4926-B783-FF86789A3814}"/>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2763894682" sldId="2147483682"/>
          </pc:sldLayoutMkLst>
          <pc:spChg chg="mod">
            <ac:chgData name="Jewel DeGuzman" userId="23695acb-df04-49e8-a446-7f7f4869d2db" providerId="ADAL" clId="{770EF978-30F9-40FA-81B2-7093A5A1ECD1}" dt="2021-07-08T16:32:15.994" v="980"/>
            <ac:spMkLst>
              <pc:docMk/>
              <pc:sldMasterMk cId="3906577279" sldId="2147483648"/>
              <pc:sldLayoutMk cId="2763894682" sldId="2147483682"/>
              <ac:spMk id="7" creationId="{28A1E8AE-744E-4204-A598-4A0CA8BCCB7D}"/>
            </ac:spMkLst>
          </pc:spChg>
          <pc:spChg chg="mod">
            <ac:chgData name="Jewel DeGuzman" userId="23695acb-df04-49e8-a446-7f7f4869d2db" providerId="ADAL" clId="{770EF978-30F9-40FA-81B2-7093A5A1ECD1}" dt="2021-07-08T16:32:15.994" v="980"/>
            <ac:spMkLst>
              <pc:docMk/>
              <pc:sldMasterMk cId="3906577279" sldId="2147483648"/>
              <pc:sldLayoutMk cId="2763894682" sldId="2147483682"/>
              <ac:spMk id="10" creationId="{00000000-0000-0000-0000-000000000000}"/>
            </ac:spMkLst>
          </pc:spChg>
          <pc:spChg chg="mod">
            <ac:chgData name="Jewel DeGuzman" userId="23695acb-df04-49e8-a446-7f7f4869d2db" providerId="ADAL" clId="{770EF978-30F9-40FA-81B2-7093A5A1ECD1}" dt="2021-07-08T16:32:15.994" v="980"/>
            <ac:spMkLst>
              <pc:docMk/>
              <pc:sldMasterMk cId="3906577279" sldId="2147483648"/>
              <pc:sldLayoutMk cId="2763894682" sldId="2147483682"/>
              <ac:spMk id="11" creationId="{6CCD629C-292B-4FBB-A545-17D02E3CD4E4}"/>
            </ac:spMkLst>
          </pc:spChg>
          <pc:spChg chg="mod">
            <ac:chgData name="Jewel DeGuzman" userId="23695acb-df04-49e8-a446-7f7f4869d2db" providerId="ADAL" clId="{770EF978-30F9-40FA-81B2-7093A5A1ECD1}" dt="2021-07-08T16:32:15.994" v="980"/>
            <ac:spMkLst>
              <pc:docMk/>
              <pc:sldMasterMk cId="3906577279" sldId="2147483648"/>
              <pc:sldLayoutMk cId="2763894682" sldId="2147483682"/>
              <ac:spMk id="12" creationId="{850EF44A-E507-4165-84E8-FC443835D3F8}"/>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3860374312" sldId="2147483685"/>
          </pc:sldLayoutMkLst>
          <pc:spChg chg="mod">
            <ac:chgData name="Jewel DeGuzman" userId="23695acb-df04-49e8-a446-7f7f4869d2db" providerId="ADAL" clId="{770EF978-30F9-40FA-81B2-7093A5A1ECD1}" dt="2021-07-08T16:32:15.994" v="980"/>
            <ac:spMkLst>
              <pc:docMk/>
              <pc:sldMasterMk cId="3906577279" sldId="2147483648"/>
              <pc:sldLayoutMk cId="3860374312" sldId="2147483685"/>
              <ac:spMk id="4" creationId="{270244F7-20C0-4A57-9BC8-073CF8546551}"/>
            </ac:spMkLst>
          </pc:spChg>
          <pc:spChg chg="mod">
            <ac:chgData name="Jewel DeGuzman" userId="23695acb-df04-49e8-a446-7f7f4869d2db" providerId="ADAL" clId="{770EF978-30F9-40FA-81B2-7093A5A1ECD1}" dt="2021-07-08T16:32:15.994" v="980"/>
            <ac:spMkLst>
              <pc:docMk/>
              <pc:sldMasterMk cId="3906577279" sldId="2147483648"/>
              <pc:sldLayoutMk cId="3860374312" sldId="2147483685"/>
              <ac:spMk id="5" creationId="{07837360-7468-4A7A-94D7-61580C08369F}"/>
            </ac:spMkLst>
          </pc:spChg>
          <pc:spChg chg="mod">
            <ac:chgData name="Jewel DeGuzman" userId="23695acb-df04-49e8-a446-7f7f4869d2db" providerId="ADAL" clId="{770EF978-30F9-40FA-81B2-7093A5A1ECD1}" dt="2021-07-08T16:32:15.994" v="980"/>
            <ac:spMkLst>
              <pc:docMk/>
              <pc:sldMasterMk cId="3906577279" sldId="2147483648"/>
              <pc:sldLayoutMk cId="3860374312" sldId="2147483685"/>
              <ac:spMk id="6" creationId="{7BBD9395-38B3-4A6A-A4FE-171E429626E6}"/>
            </ac:spMkLst>
          </pc:spChg>
          <pc:spChg chg="mod">
            <ac:chgData name="Jewel DeGuzman" userId="23695acb-df04-49e8-a446-7f7f4869d2db" providerId="ADAL" clId="{770EF978-30F9-40FA-81B2-7093A5A1ECD1}" dt="2021-07-08T16:32:15.994" v="980"/>
            <ac:spMkLst>
              <pc:docMk/>
              <pc:sldMasterMk cId="3906577279" sldId="2147483648"/>
              <pc:sldLayoutMk cId="3860374312" sldId="2147483685"/>
              <ac:spMk id="7" creationId="{61CC8A94-C4A0-45E9-BC66-B18EA0234C0B}"/>
            </ac:spMkLst>
          </pc:spChg>
          <pc:spChg chg="mod">
            <ac:chgData name="Jewel DeGuzman" userId="23695acb-df04-49e8-a446-7f7f4869d2db" providerId="ADAL" clId="{770EF978-30F9-40FA-81B2-7093A5A1ECD1}" dt="2021-07-08T16:32:15.994" v="980"/>
            <ac:spMkLst>
              <pc:docMk/>
              <pc:sldMasterMk cId="3906577279" sldId="2147483648"/>
              <pc:sldLayoutMk cId="3860374312" sldId="2147483685"/>
              <ac:spMk id="8" creationId="{71DC9591-90C6-445D-A598-BF6F6285EC51}"/>
            </ac:spMkLst>
          </pc:spChg>
          <pc:spChg chg="mod">
            <ac:chgData name="Jewel DeGuzman" userId="23695acb-df04-49e8-a446-7f7f4869d2db" providerId="ADAL" clId="{770EF978-30F9-40FA-81B2-7093A5A1ECD1}" dt="2021-07-08T16:32:15.994" v="980"/>
            <ac:spMkLst>
              <pc:docMk/>
              <pc:sldMasterMk cId="3906577279" sldId="2147483648"/>
              <pc:sldLayoutMk cId="3860374312" sldId="2147483685"/>
              <ac:spMk id="9" creationId="{00000000-0000-0000-0000-000000000000}"/>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4077756870" sldId="2147483687"/>
          </pc:sldLayoutMkLst>
          <pc:spChg chg="mod">
            <ac:chgData name="Jewel DeGuzman" userId="23695acb-df04-49e8-a446-7f7f4869d2db" providerId="ADAL" clId="{770EF978-30F9-40FA-81B2-7093A5A1ECD1}" dt="2021-07-08T16:32:15.994" v="980"/>
            <ac:spMkLst>
              <pc:docMk/>
              <pc:sldMasterMk cId="3906577279" sldId="2147483648"/>
              <pc:sldLayoutMk cId="4077756870" sldId="2147483687"/>
              <ac:spMk id="3" creationId="{3077FB49-D950-4B9B-9A57-9E98DB6A9D35}"/>
            </ac:spMkLst>
          </pc:spChg>
          <pc:spChg chg="mod">
            <ac:chgData name="Jewel DeGuzman" userId="23695acb-df04-49e8-a446-7f7f4869d2db" providerId="ADAL" clId="{770EF978-30F9-40FA-81B2-7093A5A1ECD1}" dt="2021-07-08T16:32:15.994" v="980"/>
            <ac:spMkLst>
              <pc:docMk/>
              <pc:sldMasterMk cId="3906577279" sldId="2147483648"/>
              <pc:sldLayoutMk cId="4077756870" sldId="2147483687"/>
              <ac:spMk id="5" creationId="{F0192C49-9644-4582-9500-1461FFA1BCE9}"/>
            </ac:spMkLst>
          </pc:spChg>
          <pc:spChg chg="mod">
            <ac:chgData name="Jewel DeGuzman" userId="23695acb-df04-49e8-a446-7f7f4869d2db" providerId="ADAL" clId="{770EF978-30F9-40FA-81B2-7093A5A1ECD1}" dt="2021-07-08T16:32:15.994" v="980"/>
            <ac:spMkLst>
              <pc:docMk/>
              <pc:sldMasterMk cId="3906577279" sldId="2147483648"/>
              <pc:sldLayoutMk cId="4077756870" sldId="2147483687"/>
              <ac:spMk id="6" creationId="{7325315C-1BAC-4F91-84C1-11C527A55C7C}"/>
            </ac:spMkLst>
          </pc:spChg>
          <pc:spChg chg="mod">
            <ac:chgData name="Jewel DeGuzman" userId="23695acb-df04-49e8-a446-7f7f4869d2db" providerId="ADAL" clId="{770EF978-30F9-40FA-81B2-7093A5A1ECD1}" dt="2021-07-08T16:32:15.994" v="980"/>
            <ac:spMkLst>
              <pc:docMk/>
              <pc:sldMasterMk cId="3906577279" sldId="2147483648"/>
              <pc:sldLayoutMk cId="4077756870" sldId="2147483687"/>
              <ac:spMk id="7" creationId="{9D7A797D-63A9-420C-A8C9-348C3EF6A275}"/>
            </ac:spMkLst>
          </pc:spChg>
          <pc:spChg chg="mod">
            <ac:chgData name="Jewel DeGuzman" userId="23695acb-df04-49e8-a446-7f7f4869d2db" providerId="ADAL" clId="{770EF978-30F9-40FA-81B2-7093A5A1ECD1}" dt="2021-07-08T16:32:15.994" v="980"/>
            <ac:spMkLst>
              <pc:docMk/>
              <pc:sldMasterMk cId="3906577279" sldId="2147483648"/>
              <pc:sldLayoutMk cId="4077756870" sldId="2147483687"/>
              <ac:spMk id="8" creationId="{65D69EB7-2EBD-417B-B687-135969C43565}"/>
            </ac:spMkLst>
          </pc:spChg>
          <pc:spChg chg="mod">
            <ac:chgData name="Jewel DeGuzman" userId="23695acb-df04-49e8-a446-7f7f4869d2db" providerId="ADAL" clId="{770EF978-30F9-40FA-81B2-7093A5A1ECD1}" dt="2021-07-08T16:32:15.994" v="980"/>
            <ac:spMkLst>
              <pc:docMk/>
              <pc:sldMasterMk cId="3906577279" sldId="2147483648"/>
              <pc:sldLayoutMk cId="4077756870" sldId="2147483687"/>
              <ac:spMk id="14" creationId="{00000000-0000-0000-0000-000000000000}"/>
            </ac:spMkLst>
          </pc:spChg>
          <pc:spChg chg="mod">
            <ac:chgData name="Jewel DeGuzman" userId="23695acb-df04-49e8-a446-7f7f4869d2db" providerId="ADAL" clId="{770EF978-30F9-40FA-81B2-7093A5A1ECD1}" dt="2021-07-08T16:32:15.994" v="980"/>
            <ac:spMkLst>
              <pc:docMk/>
              <pc:sldMasterMk cId="3906577279" sldId="2147483648"/>
              <pc:sldLayoutMk cId="4077756870" sldId="2147483687"/>
              <ac:spMk id="15" creationId="{0441907A-28E0-4899-BDC4-7A2564D8F857}"/>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2990199049" sldId="2147483689"/>
          </pc:sldLayoutMkLst>
          <pc:spChg chg="mod">
            <ac:chgData name="Jewel DeGuzman" userId="23695acb-df04-49e8-a446-7f7f4869d2db" providerId="ADAL" clId="{770EF978-30F9-40FA-81B2-7093A5A1ECD1}" dt="2021-07-08T16:32:15.994" v="980"/>
            <ac:spMkLst>
              <pc:docMk/>
              <pc:sldMasterMk cId="3906577279" sldId="2147483648"/>
              <pc:sldLayoutMk cId="2990199049" sldId="2147483689"/>
              <ac:spMk id="4" creationId="{270244F7-20C0-4A57-9BC8-073CF8546551}"/>
            </ac:spMkLst>
          </pc:spChg>
          <pc:spChg chg="mod">
            <ac:chgData name="Jewel DeGuzman" userId="23695acb-df04-49e8-a446-7f7f4869d2db" providerId="ADAL" clId="{770EF978-30F9-40FA-81B2-7093A5A1ECD1}" dt="2021-07-08T16:32:15.994" v="980"/>
            <ac:spMkLst>
              <pc:docMk/>
              <pc:sldMasterMk cId="3906577279" sldId="2147483648"/>
              <pc:sldLayoutMk cId="2990199049" sldId="2147483689"/>
              <ac:spMk id="5" creationId="{9F8BD1D3-6336-4E14-86E7-3442F8A6D345}"/>
            </ac:spMkLst>
          </pc:spChg>
          <pc:spChg chg="mod">
            <ac:chgData name="Jewel DeGuzman" userId="23695acb-df04-49e8-a446-7f7f4869d2db" providerId="ADAL" clId="{770EF978-30F9-40FA-81B2-7093A5A1ECD1}" dt="2021-07-08T16:32:15.994" v="980"/>
            <ac:spMkLst>
              <pc:docMk/>
              <pc:sldMasterMk cId="3906577279" sldId="2147483648"/>
              <pc:sldLayoutMk cId="2990199049" sldId="2147483689"/>
              <ac:spMk id="6" creationId="{87B21655-36B9-4DA6-97EE-D3ACC2AB0611}"/>
            </ac:spMkLst>
          </pc:spChg>
          <pc:spChg chg="mod">
            <ac:chgData name="Jewel DeGuzman" userId="23695acb-df04-49e8-a446-7f7f4869d2db" providerId="ADAL" clId="{770EF978-30F9-40FA-81B2-7093A5A1ECD1}" dt="2021-07-08T16:32:15.994" v="980"/>
            <ac:spMkLst>
              <pc:docMk/>
              <pc:sldMasterMk cId="3906577279" sldId="2147483648"/>
              <pc:sldLayoutMk cId="2990199049" sldId="2147483689"/>
              <ac:spMk id="8" creationId="{15B37236-E686-49C6-A9AF-23943C15CBB4}"/>
            </ac:spMkLst>
          </pc:spChg>
          <pc:spChg chg="mod">
            <ac:chgData name="Jewel DeGuzman" userId="23695acb-df04-49e8-a446-7f7f4869d2db" providerId="ADAL" clId="{770EF978-30F9-40FA-81B2-7093A5A1ECD1}" dt="2021-07-08T16:32:15.994" v="980"/>
            <ac:spMkLst>
              <pc:docMk/>
              <pc:sldMasterMk cId="3906577279" sldId="2147483648"/>
              <pc:sldLayoutMk cId="2990199049" sldId="2147483689"/>
              <ac:spMk id="9" creationId="{00000000-0000-0000-0000-000000000000}"/>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738778631" sldId="2147483690"/>
          </pc:sldLayoutMkLst>
          <pc:spChg chg="mod">
            <ac:chgData name="Jewel DeGuzman" userId="23695acb-df04-49e8-a446-7f7f4869d2db" providerId="ADAL" clId="{770EF978-30F9-40FA-81B2-7093A5A1ECD1}" dt="2021-07-08T16:32:15.994" v="980"/>
            <ac:spMkLst>
              <pc:docMk/>
              <pc:sldMasterMk cId="3906577279" sldId="2147483648"/>
              <pc:sldLayoutMk cId="738778631" sldId="2147483690"/>
              <ac:spMk id="4" creationId="{66279AE5-5BD7-485D-8D57-0872A7BB5B8F}"/>
            </ac:spMkLst>
          </pc:spChg>
          <pc:spChg chg="mod">
            <ac:chgData name="Jewel DeGuzman" userId="23695acb-df04-49e8-a446-7f7f4869d2db" providerId="ADAL" clId="{770EF978-30F9-40FA-81B2-7093A5A1ECD1}" dt="2021-07-08T16:32:15.994" v="980"/>
            <ac:spMkLst>
              <pc:docMk/>
              <pc:sldMasterMk cId="3906577279" sldId="2147483648"/>
              <pc:sldLayoutMk cId="738778631" sldId="2147483690"/>
              <ac:spMk id="6" creationId="{58D8BC92-8EA5-451C-B092-B5130C73E5AD}"/>
            </ac:spMkLst>
          </pc:spChg>
          <pc:spChg chg="mod">
            <ac:chgData name="Jewel DeGuzman" userId="23695acb-df04-49e8-a446-7f7f4869d2db" providerId="ADAL" clId="{770EF978-30F9-40FA-81B2-7093A5A1ECD1}" dt="2021-07-08T16:32:15.994" v="980"/>
            <ac:spMkLst>
              <pc:docMk/>
              <pc:sldMasterMk cId="3906577279" sldId="2147483648"/>
              <pc:sldLayoutMk cId="738778631" sldId="2147483690"/>
              <ac:spMk id="7" creationId="{85200893-FCBE-475B-80E3-D90F4DAFF195}"/>
            </ac:spMkLst>
          </pc:spChg>
          <pc:spChg chg="mod">
            <ac:chgData name="Jewel DeGuzman" userId="23695acb-df04-49e8-a446-7f7f4869d2db" providerId="ADAL" clId="{770EF978-30F9-40FA-81B2-7093A5A1ECD1}" dt="2021-07-08T16:32:15.994" v="980"/>
            <ac:spMkLst>
              <pc:docMk/>
              <pc:sldMasterMk cId="3906577279" sldId="2147483648"/>
              <pc:sldLayoutMk cId="738778631" sldId="2147483690"/>
              <ac:spMk id="9" creationId="{01CC4DED-815A-4D21-845D-F58B1233214E}"/>
            </ac:spMkLst>
          </pc:spChg>
          <pc:spChg chg="mod">
            <ac:chgData name="Jewel DeGuzman" userId="23695acb-df04-49e8-a446-7f7f4869d2db" providerId="ADAL" clId="{770EF978-30F9-40FA-81B2-7093A5A1ECD1}" dt="2021-07-08T16:32:15.994" v="980"/>
            <ac:spMkLst>
              <pc:docMk/>
              <pc:sldMasterMk cId="3906577279" sldId="2147483648"/>
              <pc:sldLayoutMk cId="738778631" sldId="2147483690"/>
              <ac:spMk id="10" creationId="{0918C2B5-1AC8-4FB4-B807-212CD4DA83BC}"/>
            </ac:spMkLst>
          </pc:spChg>
          <pc:spChg chg="mod">
            <ac:chgData name="Jewel DeGuzman" userId="23695acb-df04-49e8-a446-7f7f4869d2db" providerId="ADAL" clId="{770EF978-30F9-40FA-81B2-7093A5A1ECD1}" dt="2021-07-08T16:32:15.994" v="980"/>
            <ac:spMkLst>
              <pc:docMk/>
              <pc:sldMasterMk cId="3906577279" sldId="2147483648"/>
              <pc:sldLayoutMk cId="738778631" sldId="2147483690"/>
              <ac:spMk id="12" creationId="{5253598B-A5F4-430C-856D-7098B0F3348B}"/>
            </ac:spMkLst>
          </pc:spChg>
          <pc:spChg chg="mod">
            <ac:chgData name="Jewel DeGuzman" userId="23695acb-df04-49e8-a446-7f7f4869d2db" providerId="ADAL" clId="{770EF978-30F9-40FA-81B2-7093A5A1ECD1}" dt="2021-07-08T16:32:15.994" v="980"/>
            <ac:spMkLst>
              <pc:docMk/>
              <pc:sldMasterMk cId="3906577279" sldId="2147483648"/>
              <pc:sldLayoutMk cId="738778631" sldId="2147483690"/>
              <ac:spMk id="16" creationId="{E6195A0D-40BC-41EE-85B1-BA97A9C1DF82}"/>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3039115967" sldId="2147483691"/>
          </pc:sldLayoutMkLst>
          <pc:spChg chg="mod">
            <ac:chgData name="Jewel DeGuzman" userId="23695acb-df04-49e8-a446-7f7f4869d2db" providerId="ADAL" clId="{770EF978-30F9-40FA-81B2-7093A5A1ECD1}" dt="2021-07-08T16:32:15.994" v="980"/>
            <ac:spMkLst>
              <pc:docMk/>
              <pc:sldMasterMk cId="3906577279" sldId="2147483648"/>
              <pc:sldLayoutMk cId="3039115967" sldId="2147483691"/>
              <ac:spMk id="3" creationId="{00000000-0000-0000-0000-000000000000}"/>
            </ac:spMkLst>
          </pc:spChg>
          <pc:spChg chg="mod">
            <ac:chgData name="Jewel DeGuzman" userId="23695acb-df04-49e8-a446-7f7f4869d2db" providerId="ADAL" clId="{770EF978-30F9-40FA-81B2-7093A5A1ECD1}" dt="2021-07-08T16:32:15.994" v="980"/>
            <ac:spMkLst>
              <pc:docMk/>
              <pc:sldMasterMk cId="3906577279" sldId="2147483648"/>
              <pc:sldLayoutMk cId="3039115967" sldId="2147483691"/>
              <ac:spMk id="5" creationId="{5E647DAB-5BF5-4137-BA03-427022CA39C0}"/>
            </ac:spMkLst>
          </pc:spChg>
          <pc:spChg chg="mod">
            <ac:chgData name="Jewel DeGuzman" userId="23695acb-df04-49e8-a446-7f7f4869d2db" providerId="ADAL" clId="{770EF978-30F9-40FA-81B2-7093A5A1ECD1}" dt="2021-07-08T16:32:15.994" v="980"/>
            <ac:spMkLst>
              <pc:docMk/>
              <pc:sldMasterMk cId="3906577279" sldId="2147483648"/>
              <pc:sldLayoutMk cId="3039115967" sldId="2147483691"/>
              <ac:spMk id="6" creationId="{00000000-0000-0000-0000-000000000000}"/>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2954573052" sldId="2147483692"/>
          </pc:sldLayoutMkLst>
          <pc:spChg chg="mod">
            <ac:chgData name="Jewel DeGuzman" userId="23695acb-df04-49e8-a446-7f7f4869d2db" providerId="ADAL" clId="{770EF978-30F9-40FA-81B2-7093A5A1ECD1}" dt="2021-07-08T16:32:15.994" v="980"/>
            <ac:spMkLst>
              <pc:docMk/>
              <pc:sldMasterMk cId="3906577279" sldId="2147483648"/>
              <pc:sldLayoutMk cId="2954573052" sldId="2147483692"/>
              <ac:spMk id="4" creationId="{00000000-0000-0000-0000-000000000000}"/>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25101913" sldId="2147483693"/>
          </pc:sldLayoutMkLst>
          <pc:spChg chg="mod">
            <ac:chgData name="Jewel DeGuzman" userId="23695acb-df04-49e8-a446-7f7f4869d2db" providerId="ADAL" clId="{770EF978-30F9-40FA-81B2-7093A5A1ECD1}" dt="2021-07-08T16:32:15.994" v="980"/>
            <ac:spMkLst>
              <pc:docMk/>
              <pc:sldMasterMk cId="3906577279" sldId="2147483648"/>
              <pc:sldLayoutMk cId="25101913" sldId="2147483693"/>
              <ac:spMk id="4" creationId="{00000000-0000-0000-0000-000000000000}"/>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1576294735" sldId="2147483698"/>
          </pc:sldLayoutMkLst>
          <pc:spChg chg="mod">
            <ac:chgData name="Jewel DeGuzman" userId="23695acb-df04-49e8-a446-7f7f4869d2db" providerId="ADAL" clId="{770EF978-30F9-40FA-81B2-7093A5A1ECD1}" dt="2021-07-08T16:32:15.994" v="980"/>
            <ac:spMkLst>
              <pc:docMk/>
              <pc:sldMasterMk cId="3906577279" sldId="2147483648"/>
              <pc:sldLayoutMk cId="1576294735" sldId="2147483698"/>
              <ac:spMk id="5" creationId="{8EA48D93-7D81-4E28-94BD-541ACFB5ADA0}"/>
            </ac:spMkLst>
          </pc:spChg>
          <pc:spChg chg="mod">
            <ac:chgData name="Jewel DeGuzman" userId="23695acb-df04-49e8-a446-7f7f4869d2db" providerId="ADAL" clId="{770EF978-30F9-40FA-81B2-7093A5A1ECD1}" dt="2021-07-08T16:32:15.994" v="980"/>
            <ac:spMkLst>
              <pc:docMk/>
              <pc:sldMasterMk cId="3906577279" sldId="2147483648"/>
              <pc:sldLayoutMk cId="1576294735" sldId="2147483698"/>
              <ac:spMk id="8" creationId="{4C82AF9A-03FE-446C-ABFC-8422C0E557B5}"/>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653441292" sldId="2147483699"/>
          </pc:sldLayoutMkLst>
          <pc:spChg chg="mod">
            <ac:chgData name="Jewel DeGuzman" userId="23695acb-df04-49e8-a446-7f7f4869d2db" providerId="ADAL" clId="{770EF978-30F9-40FA-81B2-7093A5A1ECD1}" dt="2021-07-08T16:32:15.994" v="980"/>
            <ac:spMkLst>
              <pc:docMk/>
              <pc:sldMasterMk cId="3906577279" sldId="2147483648"/>
              <pc:sldLayoutMk cId="653441292" sldId="2147483699"/>
              <ac:spMk id="9" creationId="{CF6C7044-00DB-4907-A7A4-8E5AC54F975C}"/>
            </ac:spMkLst>
          </pc:spChg>
          <pc:spChg chg="mod">
            <ac:chgData name="Jewel DeGuzman" userId="23695acb-df04-49e8-a446-7f7f4869d2db" providerId="ADAL" clId="{770EF978-30F9-40FA-81B2-7093A5A1ECD1}" dt="2021-07-08T16:32:15.994" v="980"/>
            <ac:spMkLst>
              <pc:docMk/>
              <pc:sldMasterMk cId="3906577279" sldId="2147483648"/>
              <pc:sldLayoutMk cId="653441292" sldId="2147483699"/>
              <ac:spMk id="10" creationId="{F79EF9AA-9F24-46B8-AC41-0D67E10D9BC8}"/>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2813501025" sldId="2147483700"/>
          </pc:sldLayoutMkLst>
          <pc:spChg chg="mod">
            <ac:chgData name="Jewel DeGuzman" userId="23695acb-df04-49e8-a446-7f7f4869d2db" providerId="ADAL" clId="{770EF978-30F9-40FA-81B2-7093A5A1ECD1}" dt="2021-07-08T16:32:15.994" v="980"/>
            <ac:spMkLst>
              <pc:docMk/>
              <pc:sldMasterMk cId="3906577279" sldId="2147483648"/>
              <pc:sldLayoutMk cId="2813501025" sldId="2147483700"/>
              <ac:spMk id="9" creationId="{CF6C7044-00DB-4907-A7A4-8E5AC54F975C}"/>
            </ac:spMkLst>
          </pc:spChg>
          <pc:spChg chg="mod">
            <ac:chgData name="Jewel DeGuzman" userId="23695acb-df04-49e8-a446-7f7f4869d2db" providerId="ADAL" clId="{770EF978-30F9-40FA-81B2-7093A5A1ECD1}" dt="2021-07-08T16:32:15.994" v="980"/>
            <ac:spMkLst>
              <pc:docMk/>
              <pc:sldMasterMk cId="3906577279" sldId="2147483648"/>
              <pc:sldLayoutMk cId="2813501025" sldId="2147483700"/>
              <ac:spMk id="10" creationId="{F79EF9AA-9F24-46B8-AC41-0D67E10D9BC8}"/>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3027757179" sldId="2147483701"/>
          </pc:sldLayoutMkLst>
          <pc:spChg chg="mod">
            <ac:chgData name="Jewel DeGuzman" userId="23695acb-df04-49e8-a446-7f7f4869d2db" providerId="ADAL" clId="{770EF978-30F9-40FA-81B2-7093A5A1ECD1}" dt="2021-07-08T16:32:15.994" v="980"/>
            <ac:spMkLst>
              <pc:docMk/>
              <pc:sldMasterMk cId="3906577279" sldId="2147483648"/>
              <pc:sldLayoutMk cId="3027757179" sldId="2147483701"/>
              <ac:spMk id="7" creationId="{327C706C-B7A1-44C9-81A2-1F14DA92812F}"/>
            </ac:spMkLst>
          </pc:spChg>
          <pc:spChg chg="mod">
            <ac:chgData name="Jewel DeGuzman" userId="23695acb-df04-49e8-a446-7f7f4869d2db" providerId="ADAL" clId="{770EF978-30F9-40FA-81B2-7093A5A1ECD1}" dt="2021-07-08T16:32:15.994" v="980"/>
            <ac:spMkLst>
              <pc:docMk/>
              <pc:sldMasterMk cId="3906577279" sldId="2147483648"/>
              <pc:sldLayoutMk cId="3027757179" sldId="2147483701"/>
              <ac:spMk id="10" creationId="{00000000-0000-0000-0000-000000000000}"/>
            </ac:spMkLst>
          </pc:spChg>
          <pc:spChg chg="mod">
            <ac:chgData name="Jewel DeGuzman" userId="23695acb-df04-49e8-a446-7f7f4869d2db" providerId="ADAL" clId="{770EF978-30F9-40FA-81B2-7093A5A1ECD1}" dt="2021-07-08T16:32:15.994" v="980"/>
            <ac:spMkLst>
              <pc:docMk/>
              <pc:sldMasterMk cId="3906577279" sldId="2147483648"/>
              <pc:sldLayoutMk cId="3027757179" sldId="2147483701"/>
              <ac:spMk id="12" creationId="{C90A6F1D-1000-4450-8EF2-991D36DF3D9A}"/>
            </ac:spMkLst>
          </pc:spChg>
          <pc:spChg chg="mod">
            <ac:chgData name="Jewel DeGuzman" userId="23695acb-df04-49e8-a446-7f7f4869d2db" providerId="ADAL" clId="{770EF978-30F9-40FA-81B2-7093A5A1ECD1}" dt="2021-07-08T16:32:15.994" v="980"/>
            <ac:spMkLst>
              <pc:docMk/>
              <pc:sldMasterMk cId="3906577279" sldId="2147483648"/>
              <pc:sldLayoutMk cId="3027757179" sldId="2147483701"/>
              <ac:spMk id="17" creationId="{767501A1-4A1B-4633-8608-D529754DE6F9}"/>
            </ac:spMkLst>
          </pc:spChg>
          <pc:cxnChg chg="mod">
            <ac:chgData name="Jewel DeGuzman" userId="23695acb-df04-49e8-a446-7f7f4869d2db" providerId="ADAL" clId="{770EF978-30F9-40FA-81B2-7093A5A1ECD1}" dt="2021-07-08T16:32:15.994" v="980"/>
            <ac:cxnSpMkLst>
              <pc:docMk/>
              <pc:sldMasterMk cId="3906577279" sldId="2147483648"/>
              <pc:sldLayoutMk cId="3027757179" sldId="2147483701"/>
              <ac:cxnSpMk id="11" creationId="{00000000-0000-0000-0000-000000000000}"/>
            </ac:cxnSpMkLst>
          </pc:cxnChg>
        </pc:sldLayoutChg>
        <pc:sldLayoutChg chg="modSp">
          <pc:chgData name="Jewel DeGuzman" userId="23695acb-df04-49e8-a446-7f7f4869d2db" providerId="ADAL" clId="{770EF978-30F9-40FA-81B2-7093A5A1ECD1}" dt="2021-07-08T16:32:15.994" v="980"/>
          <pc:sldLayoutMkLst>
            <pc:docMk/>
            <pc:sldMasterMk cId="3906577279" sldId="2147483648"/>
            <pc:sldLayoutMk cId="3015111076" sldId="2147483702"/>
          </pc:sldLayoutMkLst>
          <pc:spChg chg="mod">
            <ac:chgData name="Jewel DeGuzman" userId="23695acb-df04-49e8-a446-7f7f4869d2db" providerId="ADAL" clId="{770EF978-30F9-40FA-81B2-7093A5A1ECD1}" dt="2021-07-08T16:32:15.994" v="980"/>
            <ac:spMkLst>
              <pc:docMk/>
              <pc:sldMasterMk cId="3906577279" sldId="2147483648"/>
              <pc:sldLayoutMk cId="3015111076" sldId="2147483702"/>
              <ac:spMk id="6" creationId="{00000000-0000-0000-0000-000000000000}"/>
            </ac:spMkLst>
          </pc:spChg>
          <pc:spChg chg="mod">
            <ac:chgData name="Jewel DeGuzman" userId="23695acb-df04-49e8-a446-7f7f4869d2db" providerId="ADAL" clId="{770EF978-30F9-40FA-81B2-7093A5A1ECD1}" dt="2021-07-08T16:32:15.994" v="980"/>
            <ac:spMkLst>
              <pc:docMk/>
              <pc:sldMasterMk cId="3906577279" sldId="2147483648"/>
              <pc:sldLayoutMk cId="3015111076" sldId="2147483702"/>
              <ac:spMk id="8" creationId="{00000000-0000-0000-0000-000000000000}"/>
            </ac:spMkLst>
          </pc:spChg>
          <pc:spChg chg="mod">
            <ac:chgData name="Jewel DeGuzman" userId="23695acb-df04-49e8-a446-7f7f4869d2db" providerId="ADAL" clId="{770EF978-30F9-40FA-81B2-7093A5A1ECD1}" dt="2021-07-08T16:32:15.994" v="980"/>
            <ac:spMkLst>
              <pc:docMk/>
              <pc:sldMasterMk cId="3906577279" sldId="2147483648"/>
              <pc:sldLayoutMk cId="3015111076" sldId="2147483702"/>
              <ac:spMk id="9" creationId="{0BA33155-A497-4420-A5C7-0ECA7D864821}"/>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3132061427" sldId="2147483703"/>
          </pc:sldLayoutMkLst>
          <pc:spChg chg="mod">
            <ac:chgData name="Jewel DeGuzman" userId="23695acb-df04-49e8-a446-7f7f4869d2db" providerId="ADAL" clId="{770EF978-30F9-40FA-81B2-7093A5A1ECD1}" dt="2021-07-08T16:32:15.994" v="980"/>
            <ac:spMkLst>
              <pc:docMk/>
              <pc:sldMasterMk cId="3906577279" sldId="2147483648"/>
              <pc:sldLayoutMk cId="3132061427" sldId="2147483703"/>
              <ac:spMk id="2" creationId="{15B7E967-E308-4746-99C3-A3A1089CBADC}"/>
            </ac:spMkLst>
          </pc:spChg>
          <pc:spChg chg="mod">
            <ac:chgData name="Jewel DeGuzman" userId="23695acb-df04-49e8-a446-7f7f4869d2db" providerId="ADAL" clId="{770EF978-30F9-40FA-81B2-7093A5A1ECD1}" dt="2021-07-08T16:32:15.994" v="980"/>
            <ac:spMkLst>
              <pc:docMk/>
              <pc:sldMasterMk cId="3906577279" sldId="2147483648"/>
              <pc:sldLayoutMk cId="3132061427" sldId="2147483703"/>
              <ac:spMk id="6" creationId="{9E6109F0-C50A-4230-9A49-082D248AA25F}"/>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745288356" sldId="2147483704"/>
          </pc:sldLayoutMkLst>
          <pc:spChg chg="mod">
            <ac:chgData name="Jewel DeGuzman" userId="23695acb-df04-49e8-a446-7f7f4869d2db" providerId="ADAL" clId="{770EF978-30F9-40FA-81B2-7093A5A1ECD1}" dt="2021-07-08T16:32:15.994" v="980"/>
            <ac:spMkLst>
              <pc:docMk/>
              <pc:sldMasterMk cId="3906577279" sldId="2147483648"/>
              <pc:sldLayoutMk cId="745288356" sldId="2147483704"/>
              <ac:spMk id="2" creationId="{15B7E967-E308-4746-99C3-A3A1089CBADC}"/>
            </ac:spMkLst>
          </pc:spChg>
          <pc:spChg chg="mod">
            <ac:chgData name="Jewel DeGuzman" userId="23695acb-df04-49e8-a446-7f7f4869d2db" providerId="ADAL" clId="{770EF978-30F9-40FA-81B2-7093A5A1ECD1}" dt="2021-07-08T16:32:15.994" v="980"/>
            <ac:spMkLst>
              <pc:docMk/>
              <pc:sldMasterMk cId="3906577279" sldId="2147483648"/>
              <pc:sldLayoutMk cId="745288356" sldId="2147483704"/>
              <ac:spMk id="6" creationId="{067D0128-234D-4347-8733-E473D36C64B9}"/>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1955336328" sldId="2147483705"/>
          </pc:sldLayoutMkLst>
          <pc:spChg chg="mod">
            <ac:chgData name="Jewel DeGuzman" userId="23695acb-df04-49e8-a446-7f7f4869d2db" providerId="ADAL" clId="{770EF978-30F9-40FA-81B2-7093A5A1ECD1}" dt="2021-07-08T16:32:15.994" v="980"/>
            <ac:spMkLst>
              <pc:docMk/>
              <pc:sldMasterMk cId="3906577279" sldId="2147483648"/>
              <pc:sldLayoutMk cId="1955336328" sldId="2147483705"/>
              <ac:spMk id="4" creationId="{270244F7-20C0-4A57-9BC8-073CF8546551}"/>
            </ac:spMkLst>
          </pc:spChg>
          <pc:spChg chg="mod">
            <ac:chgData name="Jewel DeGuzman" userId="23695acb-df04-49e8-a446-7f7f4869d2db" providerId="ADAL" clId="{770EF978-30F9-40FA-81B2-7093A5A1ECD1}" dt="2021-07-08T16:32:15.994" v="980"/>
            <ac:spMkLst>
              <pc:docMk/>
              <pc:sldMasterMk cId="3906577279" sldId="2147483648"/>
              <pc:sldLayoutMk cId="1955336328" sldId="2147483705"/>
              <ac:spMk id="5" creationId="{00E1710C-42E3-482D-BD54-F3E6A8345560}"/>
            </ac:spMkLst>
          </pc:spChg>
          <pc:spChg chg="mod">
            <ac:chgData name="Jewel DeGuzman" userId="23695acb-df04-49e8-a446-7f7f4869d2db" providerId="ADAL" clId="{770EF978-30F9-40FA-81B2-7093A5A1ECD1}" dt="2021-07-08T16:32:15.994" v="980"/>
            <ac:spMkLst>
              <pc:docMk/>
              <pc:sldMasterMk cId="3906577279" sldId="2147483648"/>
              <pc:sldLayoutMk cId="1955336328" sldId="2147483705"/>
              <ac:spMk id="6" creationId="{BE775985-60AE-4F4F-A33F-871731C833A7}"/>
            </ac:spMkLst>
          </pc:spChg>
          <pc:spChg chg="mod">
            <ac:chgData name="Jewel DeGuzman" userId="23695acb-df04-49e8-a446-7f7f4869d2db" providerId="ADAL" clId="{770EF978-30F9-40FA-81B2-7093A5A1ECD1}" dt="2021-07-08T16:32:15.994" v="980"/>
            <ac:spMkLst>
              <pc:docMk/>
              <pc:sldMasterMk cId="3906577279" sldId="2147483648"/>
              <pc:sldLayoutMk cId="1955336328" sldId="2147483705"/>
              <ac:spMk id="7" creationId="{D9D870CF-2B54-4784-AA9C-6A56D7DEE3A8}"/>
            </ac:spMkLst>
          </pc:spChg>
          <pc:spChg chg="mod">
            <ac:chgData name="Jewel DeGuzman" userId="23695acb-df04-49e8-a446-7f7f4869d2db" providerId="ADAL" clId="{770EF978-30F9-40FA-81B2-7093A5A1ECD1}" dt="2021-07-08T16:32:15.994" v="980"/>
            <ac:spMkLst>
              <pc:docMk/>
              <pc:sldMasterMk cId="3906577279" sldId="2147483648"/>
              <pc:sldLayoutMk cId="1955336328" sldId="2147483705"/>
              <ac:spMk id="9" creationId="{00000000-0000-0000-0000-000000000000}"/>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3364172995" sldId="2147483706"/>
          </pc:sldLayoutMkLst>
          <pc:spChg chg="mod">
            <ac:chgData name="Jewel DeGuzman" userId="23695acb-df04-49e8-a446-7f7f4869d2db" providerId="ADAL" clId="{770EF978-30F9-40FA-81B2-7093A5A1ECD1}" dt="2021-07-08T16:32:15.994" v="980"/>
            <ac:spMkLst>
              <pc:docMk/>
              <pc:sldMasterMk cId="3906577279" sldId="2147483648"/>
              <pc:sldLayoutMk cId="3364172995" sldId="2147483706"/>
              <ac:spMk id="6" creationId="{00000000-0000-0000-0000-000000000000}"/>
            </ac:spMkLst>
          </pc:spChg>
          <pc:spChg chg="mod">
            <ac:chgData name="Jewel DeGuzman" userId="23695acb-df04-49e8-a446-7f7f4869d2db" providerId="ADAL" clId="{770EF978-30F9-40FA-81B2-7093A5A1ECD1}" dt="2021-07-08T16:32:15.994" v="980"/>
            <ac:spMkLst>
              <pc:docMk/>
              <pc:sldMasterMk cId="3906577279" sldId="2147483648"/>
              <pc:sldLayoutMk cId="3364172995" sldId="2147483706"/>
              <ac:spMk id="7" creationId="{16768FC8-A50C-437C-9D68-7E8742105A2F}"/>
            </ac:spMkLst>
          </pc:spChg>
          <pc:spChg chg="mod">
            <ac:chgData name="Jewel DeGuzman" userId="23695acb-df04-49e8-a446-7f7f4869d2db" providerId="ADAL" clId="{770EF978-30F9-40FA-81B2-7093A5A1ECD1}" dt="2021-07-08T16:32:15.994" v="980"/>
            <ac:spMkLst>
              <pc:docMk/>
              <pc:sldMasterMk cId="3906577279" sldId="2147483648"/>
              <pc:sldLayoutMk cId="3364172995" sldId="2147483706"/>
              <ac:spMk id="20" creationId="{2B63FB7F-B8EC-477F-B8A3-229A4ACE9130}"/>
            </ac:spMkLst>
          </pc:spChg>
          <pc:spChg chg="mod">
            <ac:chgData name="Jewel DeGuzman" userId="23695acb-df04-49e8-a446-7f7f4869d2db" providerId="ADAL" clId="{770EF978-30F9-40FA-81B2-7093A5A1ECD1}" dt="2021-07-08T16:32:15.994" v="980"/>
            <ac:spMkLst>
              <pc:docMk/>
              <pc:sldMasterMk cId="3906577279" sldId="2147483648"/>
              <pc:sldLayoutMk cId="3364172995" sldId="2147483706"/>
              <ac:spMk id="21" creationId="{2595C961-9313-4F6E-830D-1A145C115904}"/>
            </ac:spMkLst>
          </pc:spChg>
          <pc:spChg chg="mod">
            <ac:chgData name="Jewel DeGuzman" userId="23695acb-df04-49e8-a446-7f7f4869d2db" providerId="ADAL" clId="{770EF978-30F9-40FA-81B2-7093A5A1ECD1}" dt="2021-07-08T16:32:15.994" v="980"/>
            <ac:spMkLst>
              <pc:docMk/>
              <pc:sldMasterMk cId="3906577279" sldId="2147483648"/>
              <pc:sldLayoutMk cId="3364172995" sldId="2147483706"/>
              <ac:spMk id="22" creationId="{40815DCA-7D91-4CC4-8C27-39A76DB2F3AA}"/>
            </ac:spMkLst>
          </pc:spChg>
          <pc:spChg chg="mod">
            <ac:chgData name="Jewel DeGuzman" userId="23695acb-df04-49e8-a446-7f7f4869d2db" providerId="ADAL" clId="{770EF978-30F9-40FA-81B2-7093A5A1ECD1}" dt="2021-07-08T16:32:15.994" v="980"/>
            <ac:spMkLst>
              <pc:docMk/>
              <pc:sldMasterMk cId="3906577279" sldId="2147483648"/>
              <pc:sldLayoutMk cId="3364172995" sldId="2147483706"/>
              <ac:spMk id="23" creationId="{739EFAA8-5FB2-445E-A17B-17802DEF3BF2}"/>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86099561" sldId="2147483707"/>
          </pc:sldLayoutMkLst>
          <pc:spChg chg="mod">
            <ac:chgData name="Jewel DeGuzman" userId="23695acb-df04-49e8-a446-7f7f4869d2db" providerId="ADAL" clId="{770EF978-30F9-40FA-81B2-7093A5A1ECD1}" dt="2021-07-08T16:32:15.994" v="980"/>
            <ac:spMkLst>
              <pc:docMk/>
              <pc:sldMasterMk cId="3906577279" sldId="2147483648"/>
              <pc:sldLayoutMk cId="86099561" sldId="2147483707"/>
              <ac:spMk id="3" creationId="{3077FB49-D950-4B9B-9A57-9E98DB6A9D35}"/>
            </ac:spMkLst>
          </pc:spChg>
          <pc:spChg chg="mod">
            <ac:chgData name="Jewel DeGuzman" userId="23695acb-df04-49e8-a446-7f7f4869d2db" providerId="ADAL" clId="{770EF978-30F9-40FA-81B2-7093A5A1ECD1}" dt="2021-07-08T16:32:15.994" v="980"/>
            <ac:spMkLst>
              <pc:docMk/>
              <pc:sldMasterMk cId="3906577279" sldId="2147483648"/>
              <pc:sldLayoutMk cId="86099561" sldId="2147483707"/>
              <ac:spMk id="5" creationId="{1B8FA7AE-E0F1-44DC-8A78-541AE0556599}"/>
            </ac:spMkLst>
          </pc:spChg>
          <pc:spChg chg="mod">
            <ac:chgData name="Jewel DeGuzman" userId="23695acb-df04-49e8-a446-7f7f4869d2db" providerId="ADAL" clId="{770EF978-30F9-40FA-81B2-7093A5A1ECD1}" dt="2021-07-08T16:32:15.994" v="980"/>
            <ac:spMkLst>
              <pc:docMk/>
              <pc:sldMasterMk cId="3906577279" sldId="2147483648"/>
              <pc:sldLayoutMk cId="86099561" sldId="2147483707"/>
              <ac:spMk id="6" creationId="{A4D624DC-A5FC-4410-BC37-84908F219447}"/>
            </ac:spMkLst>
          </pc:spChg>
          <pc:spChg chg="mod">
            <ac:chgData name="Jewel DeGuzman" userId="23695acb-df04-49e8-a446-7f7f4869d2db" providerId="ADAL" clId="{770EF978-30F9-40FA-81B2-7093A5A1ECD1}" dt="2021-07-08T16:32:15.994" v="980"/>
            <ac:spMkLst>
              <pc:docMk/>
              <pc:sldMasterMk cId="3906577279" sldId="2147483648"/>
              <pc:sldLayoutMk cId="86099561" sldId="2147483707"/>
              <ac:spMk id="7" creationId="{DF9E93A9-ECCD-4AC9-9F89-995F347A3C50}"/>
            </ac:spMkLst>
          </pc:spChg>
          <pc:spChg chg="mod">
            <ac:chgData name="Jewel DeGuzman" userId="23695acb-df04-49e8-a446-7f7f4869d2db" providerId="ADAL" clId="{770EF978-30F9-40FA-81B2-7093A5A1ECD1}" dt="2021-07-08T16:32:15.994" v="980"/>
            <ac:spMkLst>
              <pc:docMk/>
              <pc:sldMasterMk cId="3906577279" sldId="2147483648"/>
              <pc:sldLayoutMk cId="86099561" sldId="2147483707"/>
              <ac:spMk id="14" creationId="{00000000-0000-0000-0000-000000000000}"/>
            </ac:spMkLst>
          </pc:spChg>
          <pc:spChg chg="mod">
            <ac:chgData name="Jewel DeGuzman" userId="23695acb-df04-49e8-a446-7f7f4869d2db" providerId="ADAL" clId="{770EF978-30F9-40FA-81B2-7093A5A1ECD1}" dt="2021-07-08T16:32:15.994" v="980"/>
            <ac:spMkLst>
              <pc:docMk/>
              <pc:sldMasterMk cId="3906577279" sldId="2147483648"/>
              <pc:sldLayoutMk cId="86099561" sldId="2147483707"/>
              <ac:spMk id="15" creationId="{0441907A-28E0-4899-BDC4-7A2564D8F857}"/>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2120634968" sldId="2147483708"/>
          </pc:sldLayoutMkLst>
          <pc:spChg chg="mod">
            <ac:chgData name="Jewel DeGuzman" userId="23695acb-df04-49e8-a446-7f7f4869d2db" providerId="ADAL" clId="{770EF978-30F9-40FA-81B2-7093A5A1ECD1}" dt="2021-07-08T16:32:15.994" v="980"/>
            <ac:spMkLst>
              <pc:docMk/>
              <pc:sldMasterMk cId="3906577279" sldId="2147483648"/>
              <pc:sldLayoutMk cId="2120634968" sldId="2147483708"/>
              <ac:spMk id="3" creationId="{3077FB49-D950-4B9B-9A57-9E98DB6A9D35}"/>
            </ac:spMkLst>
          </pc:spChg>
          <pc:spChg chg="mod">
            <ac:chgData name="Jewel DeGuzman" userId="23695acb-df04-49e8-a446-7f7f4869d2db" providerId="ADAL" clId="{770EF978-30F9-40FA-81B2-7093A5A1ECD1}" dt="2021-07-08T16:32:15.994" v="980"/>
            <ac:spMkLst>
              <pc:docMk/>
              <pc:sldMasterMk cId="3906577279" sldId="2147483648"/>
              <pc:sldLayoutMk cId="2120634968" sldId="2147483708"/>
              <ac:spMk id="5" creationId="{1B8FA7AE-E0F1-44DC-8A78-541AE0556599}"/>
            </ac:spMkLst>
          </pc:spChg>
          <pc:spChg chg="mod">
            <ac:chgData name="Jewel DeGuzman" userId="23695acb-df04-49e8-a446-7f7f4869d2db" providerId="ADAL" clId="{770EF978-30F9-40FA-81B2-7093A5A1ECD1}" dt="2021-07-08T16:32:15.994" v="980"/>
            <ac:spMkLst>
              <pc:docMk/>
              <pc:sldMasterMk cId="3906577279" sldId="2147483648"/>
              <pc:sldLayoutMk cId="2120634968" sldId="2147483708"/>
              <ac:spMk id="6" creationId="{A4D624DC-A5FC-4410-BC37-84908F219447}"/>
            </ac:spMkLst>
          </pc:spChg>
          <pc:spChg chg="mod">
            <ac:chgData name="Jewel DeGuzman" userId="23695acb-df04-49e8-a446-7f7f4869d2db" providerId="ADAL" clId="{770EF978-30F9-40FA-81B2-7093A5A1ECD1}" dt="2021-07-08T16:32:15.994" v="980"/>
            <ac:spMkLst>
              <pc:docMk/>
              <pc:sldMasterMk cId="3906577279" sldId="2147483648"/>
              <pc:sldLayoutMk cId="2120634968" sldId="2147483708"/>
              <ac:spMk id="14" creationId="{00000000-0000-0000-0000-000000000000}"/>
            </ac:spMkLst>
          </pc:spChg>
          <pc:spChg chg="mod">
            <ac:chgData name="Jewel DeGuzman" userId="23695acb-df04-49e8-a446-7f7f4869d2db" providerId="ADAL" clId="{770EF978-30F9-40FA-81B2-7093A5A1ECD1}" dt="2021-07-08T16:32:15.994" v="980"/>
            <ac:spMkLst>
              <pc:docMk/>
              <pc:sldMasterMk cId="3906577279" sldId="2147483648"/>
              <pc:sldLayoutMk cId="2120634968" sldId="2147483708"/>
              <ac:spMk id="15" creationId="{0441907A-28E0-4899-BDC4-7A2564D8F857}"/>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3560062626" sldId="2147483709"/>
          </pc:sldLayoutMkLst>
          <pc:spChg chg="mod">
            <ac:chgData name="Jewel DeGuzman" userId="23695acb-df04-49e8-a446-7f7f4869d2db" providerId="ADAL" clId="{770EF978-30F9-40FA-81B2-7093A5A1ECD1}" dt="2021-07-08T16:32:15.994" v="980"/>
            <ac:spMkLst>
              <pc:docMk/>
              <pc:sldMasterMk cId="3906577279" sldId="2147483648"/>
              <pc:sldLayoutMk cId="3560062626" sldId="2147483709"/>
              <ac:spMk id="3" creationId="{3077FB49-D950-4B9B-9A57-9E98DB6A9D35}"/>
            </ac:spMkLst>
          </pc:spChg>
          <pc:spChg chg="mod">
            <ac:chgData name="Jewel DeGuzman" userId="23695acb-df04-49e8-a446-7f7f4869d2db" providerId="ADAL" clId="{770EF978-30F9-40FA-81B2-7093A5A1ECD1}" dt="2021-07-08T16:32:15.994" v="980"/>
            <ac:spMkLst>
              <pc:docMk/>
              <pc:sldMasterMk cId="3906577279" sldId="2147483648"/>
              <pc:sldLayoutMk cId="3560062626" sldId="2147483709"/>
              <ac:spMk id="5" creationId="{1B8FA7AE-E0F1-44DC-8A78-541AE0556599}"/>
            </ac:spMkLst>
          </pc:spChg>
          <pc:spChg chg="mod">
            <ac:chgData name="Jewel DeGuzman" userId="23695acb-df04-49e8-a446-7f7f4869d2db" providerId="ADAL" clId="{770EF978-30F9-40FA-81B2-7093A5A1ECD1}" dt="2021-07-08T16:32:15.994" v="980"/>
            <ac:spMkLst>
              <pc:docMk/>
              <pc:sldMasterMk cId="3906577279" sldId="2147483648"/>
              <pc:sldLayoutMk cId="3560062626" sldId="2147483709"/>
              <ac:spMk id="6" creationId="{A4D624DC-A5FC-4410-BC37-84908F219447}"/>
            </ac:spMkLst>
          </pc:spChg>
          <pc:spChg chg="mod">
            <ac:chgData name="Jewel DeGuzman" userId="23695acb-df04-49e8-a446-7f7f4869d2db" providerId="ADAL" clId="{770EF978-30F9-40FA-81B2-7093A5A1ECD1}" dt="2021-07-08T16:32:15.994" v="980"/>
            <ac:spMkLst>
              <pc:docMk/>
              <pc:sldMasterMk cId="3906577279" sldId="2147483648"/>
              <pc:sldLayoutMk cId="3560062626" sldId="2147483709"/>
              <ac:spMk id="14" creationId="{00000000-0000-0000-0000-000000000000}"/>
            </ac:spMkLst>
          </pc:spChg>
          <pc:spChg chg="mod">
            <ac:chgData name="Jewel DeGuzman" userId="23695acb-df04-49e8-a446-7f7f4869d2db" providerId="ADAL" clId="{770EF978-30F9-40FA-81B2-7093A5A1ECD1}" dt="2021-07-08T16:32:15.994" v="980"/>
            <ac:spMkLst>
              <pc:docMk/>
              <pc:sldMasterMk cId="3906577279" sldId="2147483648"/>
              <pc:sldLayoutMk cId="3560062626" sldId="2147483709"/>
              <ac:spMk id="15" creationId="{0441907A-28E0-4899-BDC4-7A2564D8F857}"/>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1423846814" sldId="2147483710"/>
          </pc:sldLayoutMkLst>
          <pc:spChg chg="mod">
            <ac:chgData name="Jewel DeGuzman" userId="23695acb-df04-49e8-a446-7f7f4869d2db" providerId="ADAL" clId="{770EF978-30F9-40FA-81B2-7093A5A1ECD1}" dt="2021-07-08T16:32:15.994" v="980"/>
            <ac:spMkLst>
              <pc:docMk/>
              <pc:sldMasterMk cId="3906577279" sldId="2147483648"/>
              <pc:sldLayoutMk cId="1423846814" sldId="2147483710"/>
              <ac:spMk id="3" creationId="{3077FB49-D950-4B9B-9A57-9E98DB6A9D35}"/>
            </ac:spMkLst>
          </pc:spChg>
          <pc:spChg chg="mod">
            <ac:chgData name="Jewel DeGuzman" userId="23695acb-df04-49e8-a446-7f7f4869d2db" providerId="ADAL" clId="{770EF978-30F9-40FA-81B2-7093A5A1ECD1}" dt="2021-07-08T16:32:15.994" v="980"/>
            <ac:spMkLst>
              <pc:docMk/>
              <pc:sldMasterMk cId="3906577279" sldId="2147483648"/>
              <pc:sldLayoutMk cId="1423846814" sldId="2147483710"/>
              <ac:spMk id="5" creationId="{F0192C49-9644-4582-9500-1461FFA1BCE9}"/>
            </ac:spMkLst>
          </pc:spChg>
          <pc:spChg chg="mod">
            <ac:chgData name="Jewel DeGuzman" userId="23695acb-df04-49e8-a446-7f7f4869d2db" providerId="ADAL" clId="{770EF978-30F9-40FA-81B2-7093A5A1ECD1}" dt="2021-07-08T16:32:15.994" v="980"/>
            <ac:spMkLst>
              <pc:docMk/>
              <pc:sldMasterMk cId="3906577279" sldId="2147483648"/>
              <pc:sldLayoutMk cId="1423846814" sldId="2147483710"/>
              <ac:spMk id="6" creationId="{7325315C-1BAC-4F91-84C1-11C527A55C7C}"/>
            </ac:spMkLst>
          </pc:spChg>
          <pc:spChg chg="mod">
            <ac:chgData name="Jewel DeGuzman" userId="23695acb-df04-49e8-a446-7f7f4869d2db" providerId="ADAL" clId="{770EF978-30F9-40FA-81B2-7093A5A1ECD1}" dt="2021-07-08T16:32:15.994" v="980"/>
            <ac:spMkLst>
              <pc:docMk/>
              <pc:sldMasterMk cId="3906577279" sldId="2147483648"/>
              <pc:sldLayoutMk cId="1423846814" sldId="2147483710"/>
              <ac:spMk id="7" creationId="{9D7A797D-63A9-420C-A8C9-348C3EF6A275}"/>
            </ac:spMkLst>
          </pc:spChg>
          <pc:spChg chg="mod">
            <ac:chgData name="Jewel DeGuzman" userId="23695acb-df04-49e8-a446-7f7f4869d2db" providerId="ADAL" clId="{770EF978-30F9-40FA-81B2-7093A5A1ECD1}" dt="2021-07-08T16:32:15.994" v="980"/>
            <ac:spMkLst>
              <pc:docMk/>
              <pc:sldMasterMk cId="3906577279" sldId="2147483648"/>
              <pc:sldLayoutMk cId="1423846814" sldId="2147483710"/>
              <ac:spMk id="14" creationId="{00000000-0000-0000-0000-000000000000}"/>
            </ac:spMkLst>
          </pc:spChg>
          <pc:spChg chg="mod">
            <ac:chgData name="Jewel DeGuzman" userId="23695acb-df04-49e8-a446-7f7f4869d2db" providerId="ADAL" clId="{770EF978-30F9-40FA-81B2-7093A5A1ECD1}" dt="2021-07-08T16:32:15.994" v="980"/>
            <ac:spMkLst>
              <pc:docMk/>
              <pc:sldMasterMk cId="3906577279" sldId="2147483648"/>
              <pc:sldLayoutMk cId="1423846814" sldId="2147483710"/>
              <ac:spMk id="15" creationId="{0441907A-28E0-4899-BDC4-7A2564D8F857}"/>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2138364854" sldId="2147483711"/>
          </pc:sldLayoutMkLst>
          <pc:spChg chg="mod">
            <ac:chgData name="Jewel DeGuzman" userId="23695acb-df04-49e8-a446-7f7f4869d2db" providerId="ADAL" clId="{770EF978-30F9-40FA-81B2-7093A5A1ECD1}" dt="2021-07-08T16:32:15.994" v="980"/>
            <ac:spMkLst>
              <pc:docMk/>
              <pc:sldMasterMk cId="3906577279" sldId="2147483648"/>
              <pc:sldLayoutMk cId="2138364854" sldId="2147483711"/>
              <ac:spMk id="4" creationId="{00000000-0000-0000-0000-000000000000}"/>
            </ac:spMkLst>
          </pc:spChg>
        </pc:sldLayoutChg>
        <pc:sldLayoutChg chg="modSp">
          <pc:chgData name="Jewel DeGuzman" userId="23695acb-df04-49e8-a446-7f7f4869d2db" providerId="ADAL" clId="{770EF978-30F9-40FA-81B2-7093A5A1ECD1}" dt="2021-07-08T16:32:15.994" v="980"/>
          <pc:sldLayoutMkLst>
            <pc:docMk/>
            <pc:sldMasterMk cId="3906577279" sldId="2147483648"/>
            <pc:sldLayoutMk cId="3028127772" sldId="2147483712"/>
          </pc:sldLayoutMkLst>
          <pc:spChg chg="mod">
            <ac:chgData name="Jewel DeGuzman" userId="23695acb-df04-49e8-a446-7f7f4869d2db" providerId="ADAL" clId="{770EF978-30F9-40FA-81B2-7093A5A1ECD1}" dt="2021-07-08T16:32:15.994" v="980"/>
            <ac:spMkLst>
              <pc:docMk/>
              <pc:sldMasterMk cId="3906577279" sldId="2147483648"/>
              <pc:sldLayoutMk cId="3028127772" sldId="2147483712"/>
              <ac:spMk id="3" creationId="{3077FB49-D950-4B9B-9A57-9E98DB6A9D35}"/>
            </ac:spMkLst>
          </pc:spChg>
          <pc:spChg chg="mod">
            <ac:chgData name="Jewel DeGuzman" userId="23695acb-df04-49e8-a446-7f7f4869d2db" providerId="ADAL" clId="{770EF978-30F9-40FA-81B2-7093A5A1ECD1}" dt="2021-07-08T16:32:15.994" v="980"/>
            <ac:spMkLst>
              <pc:docMk/>
              <pc:sldMasterMk cId="3906577279" sldId="2147483648"/>
              <pc:sldLayoutMk cId="3028127772" sldId="2147483712"/>
              <ac:spMk id="5" creationId="{1B8FA7AE-E0F1-44DC-8A78-541AE0556599}"/>
            </ac:spMkLst>
          </pc:spChg>
          <pc:spChg chg="mod">
            <ac:chgData name="Jewel DeGuzman" userId="23695acb-df04-49e8-a446-7f7f4869d2db" providerId="ADAL" clId="{770EF978-30F9-40FA-81B2-7093A5A1ECD1}" dt="2021-07-08T16:32:15.994" v="980"/>
            <ac:spMkLst>
              <pc:docMk/>
              <pc:sldMasterMk cId="3906577279" sldId="2147483648"/>
              <pc:sldLayoutMk cId="3028127772" sldId="2147483712"/>
              <ac:spMk id="6" creationId="{A4D624DC-A5FC-4410-BC37-84908F219447}"/>
            </ac:spMkLst>
          </pc:spChg>
          <pc:spChg chg="mod">
            <ac:chgData name="Jewel DeGuzman" userId="23695acb-df04-49e8-a446-7f7f4869d2db" providerId="ADAL" clId="{770EF978-30F9-40FA-81B2-7093A5A1ECD1}" dt="2021-07-08T16:32:15.994" v="980"/>
            <ac:spMkLst>
              <pc:docMk/>
              <pc:sldMasterMk cId="3906577279" sldId="2147483648"/>
              <pc:sldLayoutMk cId="3028127772" sldId="2147483712"/>
              <ac:spMk id="8" creationId="{3AE01395-53BC-4160-8AB1-750BE2CF8954}"/>
            </ac:spMkLst>
          </pc:spChg>
          <pc:spChg chg="mod">
            <ac:chgData name="Jewel DeGuzman" userId="23695acb-df04-49e8-a446-7f7f4869d2db" providerId="ADAL" clId="{770EF978-30F9-40FA-81B2-7093A5A1ECD1}" dt="2021-07-08T16:32:15.994" v="980"/>
            <ac:spMkLst>
              <pc:docMk/>
              <pc:sldMasterMk cId="3906577279" sldId="2147483648"/>
              <pc:sldLayoutMk cId="3028127772" sldId="2147483712"/>
              <ac:spMk id="14" creationId="{00000000-0000-0000-0000-000000000000}"/>
            </ac:spMkLst>
          </pc:spChg>
          <pc:spChg chg="mod">
            <ac:chgData name="Jewel DeGuzman" userId="23695acb-df04-49e8-a446-7f7f4869d2db" providerId="ADAL" clId="{770EF978-30F9-40FA-81B2-7093A5A1ECD1}" dt="2021-07-08T16:32:15.994" v="980"/>
            <ac:spMkLst>
              <pc:docMk/>
              <pc:sldMasterMk cId="3906577279" sldId="2147483648"/>
              <pc:sldLayoutMk cId="3028127772" sldId="2147483712"/>
              <ac:spMk id="15" creationId="{0441907A-28E0-4899-BDC4-7A2564D8F857}"/>
            </ac:spMkLst>
          </pc:spChg>
        </pc:sldLayoutChg>
      </pc:sldMasterChg>
    </pc:docChg>
  </pc:docChgLst>
  <pc:docChgLst>
    <pc:chgData name="Ayaka Habu" userId="S::ahabu@nelsonnygaard.com::59047be0-c3f1-4432-9dc6-3145e2c7e73c" providerId="AD" clId="Web-{9B01DB25-4D84-0392-9F77-4B8453698F5C}"/>
    <pc:docChg chg="modSld">
      <pc:chgData name="Ayaka Habu" userId="S::ahabu@nelsonnygaard.com::59047be0-c3f1-4432-9dc6-3145e2c7e73c" providerId="AD" clId="Web-{9B01DB25-4D84-0392-9F77-4B8453698F5C}" dt="2021-07-15T23:26:03.895" v="1" actId="1076"/>
      <pc:docMkLst>
        <pc:docMk/>
      </pc:docMkLst>
      <pc:sldChg chg="modSp">
        <pc:chgData name="Ayaka Habu" userId="S::ahabu@nelsonnygaard.com::59047be0-c3f1-4432-9dc6-3145e2c7e73c" providerId="AD" clId="Web-{9B01DB25-4D84-0392-9F77-4B8453698F5C}" dt="2021-07-15T23:26:03.895" v="1" actId="1076"/>
        <pc:sldMkLst>
          <pc:docMk/>
          <pc:sldMk cId="2766828913" sldId="499"/>
        </pc:sldMkLst>
        <pc:spChg chg="mod">
          <ac:chgData name="Ayaka Habu" userId="S::ahabu@nelsonnygaard.com::59047be0-c3f1-4432-9dc6-3145e2c7e73c" providerId="AD" clId="Web-{9B01DB25-4D84-0392-9F77-4B8453698F5C}" dt="2021-07-15T23:26:03.895" v="1" actId="1076"/>
          <ac:spMkLst>
            <pc:docMk/>
            <pc:sldMk cId="2766828913" sldId="499"/>
            <ac:spMk id="21" creationId="{9452C624-6DE0-4BD8-8E37-6BBA44F3419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22EC8D-4CCD-47EF-8B41-A446FCC39265}" type="datetimeFigureOut">
              <a:rPr lang="en-US" smtClean="0"/>
              <a:t>7/15/2021</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9A1BD1-E95F-4200-8AFF-B5635E4846C3}" type="slidenum">
              <a:rPr lang="en-US" smtClean="0"/>
              <a:t>‹#›</a:t>
            </a:fld>
            <a:endParaRPr lang="en-US"/>
          </a:p>
        </p:txBody>
      </p:sp>
    </p:spTree>
    <p:extLst>
      <p:ext uri="{BB962C8B-B14F-4D97-AF65-F5344CB8AC3E}">
        <p14:creationId xmlns:p14="http://schemas.microsoft.com/office/powerpoint/2010/main" val="4168114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_1">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1" y="0"/>
            <a:ext cx="4663440" cy="10058400"/>
          </a:xfrm>
        </p:spPr>
        <p:txBody>
          <a:bodyPr anchor="b" anchorCtr="1"/>
          <a:lstStyle>
            <a:lvl1pPr marL="0" indent="0">
              <a:buNone/>
              <a:defRPr/>
            </a:lvl1pPr>
          </a:lstStyle>
          <a:p>
            <a:r>
              <a:rPr lang="en-US"/>
              <a:t>Click icon to add picture</a:t>
            </a:r>
          </a:p>
        </p:txBody>
      </p:sp>
      <p:sp>
        <p:nvSpPr>
          <p:cNvPr id="8" name="Text Placeholder 7"/>
          <p:cNvSpPr>
            <a:spLocks noGrp="1"/>
          </p:cNvSpPr>
          <p:nvPr>
            <p:ph type="body" sz="quarter" idx="11" hasCustomPrompt="1"/>
          </p:nvPr>
        </p:nvSpPr>
        <p:spPr>
          <a:xfrm>
            <a:off x="4878204" y="670560"/>
            <a:ext cx="2623185" cy="5029200"/>
          </a:xfrm>
        </p:spPr>
        <p:txBody>
          <a:bodyPr anchor="b" anchorCtr="0">
            <a:noAutofit/>
          </a:bodyPr>
          <a:lstStyle>
            <a:lvl1pPr marL="0" indent="0">
              <a:lnSpc>
                <a:spcPct val="80000"/>
              </a:lnSpc>
              <a:buNone/>
              <a:defRPr sz="2805" b="1" cap="none" baseline="0">
                <a:solidFill>
                  <a:schemeClr val="accent1"/>
                </a:solidFill>
                <a:latin typeface="+mj-lt"/>
              </a:defRPr>
            </a:lvl1pPr>
            <a:lvl2pPr marL="291459" indent="0">
              <a:buNone/>
              <a:defRPr/>
            </a:lvl2pPr>
            <a:lvl3pPr marL="582917" indent="0">
              <a:buNone/>
              <a:defRPr/>
            </a:lvl3pPr>
            <a:lvl4pPr marL="874377" indent="0">
              <a:buNone/>
              <a:defRPr/>
            </a:lvl4pPr>
            <a:lvl5pPr marL="1165835" indent="0">
              <a:buNone/>
              <a:defRPr/>
            </a:lvl5pPr>
          </a:lstStyle>
          <a:p>
            <a:pPr lvl="0"/>
            <a:r>
              <a:rPr lang="en-US" dirty="0"/>
              <a:t>Presentation Title</a:t>
            </a:r>
          </a:p>
        </p:txBody>
      </p:sp>
      <p:sp>
        <p:nvSpPr>
          <p:cNvPr id="10" name="Text Placeholder 9"/>
          <p:cNvSpPr>
            <a:spLocks noGrp="1"/>
          </p:cNvSpPr>
          <p:nvPr>
            <p:ph type="body" sz="quarter" idx="12" hasCustomPrompt="1"/>
          </p:nvPr>
        </p:nvSpPr>
        <p:spPr>
          <a:xfrm>
            <a:off x="4877688" y="5560062"/>
            <a:ext cx="2623185" cy="443968"/>
          </a:xfrm>
        </p:spPr>
        <p:txBody>
          <a:bodyPr>
            <a:spAutoFit/>
          </a:bodyPr>
          <a:lstStyle>
            <a:lvl1pPr marL="0" indent="0">
              <a:buNone/>
              <a:defRPr sz="1275" b="0">
                <a:latin typeface="+mj-lt"/>
              </a:defRPr>
            </a:lvl1pPr>
            <a:lvl2pPr marL="291459" indent="0">
              <a:buNone/>
              <a:defRPr/>
            </a:lvl2pPr>
            <a:lvl3pPr marL="582917" indent="0">
              <a:buNone/>
              <a:defRPr/>
            </a:lvl3pPr>
            <a:lvl4pPr marL="874377" indent="0">
              <a:buNone/>
              <a:defRPr/>
            </a:lvl4pPr>
            <a:lvl5pPr marL="1165835" indent="0">
              <a:buNone/>
              <a:defRPr/>
            </a:lvl5pPr>
          </a:lstStyle>
          <a:p>
            <a:pPr lvl="0"/>
            <a:r>
              <a:rPr lang="en-US" dirty="0"/>
              <a:t>Subtitle or Client or Project</a:t>
            </a:r>
          </a:p>
        </p:txBody>
      </p:sp>
      <p:sp>
        <p:nvSpPr>
          <p:cNvPr id="3" name="Text Placeholder 2">
            <a:extLst>
              <a:ext uri="{FF2B5EF4-FFF2-40B4-BE49-F238E27FC236}">
                <a16:creationId xmlns:a16="http://schemas.microsoft.com/office/drawing/2014/main" id="{965FB2C2-72B4-48F0-BD9A-AA463681536A}"/>
              </a:ext>
            </a:extLst>
          </p:cNvPr>
          <p:cNvSpPr>
            <a:spLocks noGrp="1"/>
          </p:cNvSpPr>
          <p:nvPr>
            <p:ph type="body" sz="quarter" idx="13" hasCustomPrompt="1"/>
          </p:nvPr>
        </p:nvSpPr>
        <p:spPr>
          <a:xfrm>
            <a:off x="4875261" y="6705604"/>
            <a:ext cx="2622881" cy="575863"/>
          </a:xfrm>
        </p:spPr>
        <p:txBody>
          <a:bodyPr>
            <a:spAutoFit/>
          </a:bodyPr>
          <a:lstStyle>
            <a:lvl1pPr marL="1012" indent="-1012">
              <a:buNone/>
              <a:defRPr sz="1020"/>
            </a:lvl1pPr>
          </a:lstStyle>
          <a:p>
            <a:pPr lvl="0"/>
            <a:r>
              <a:rPr lang="en-US" dirty="0"/>
              <a:t>Presenter(s)</a:t>
            </a:r>
            <a:br>
              <a:rPr lang="en-US" dirty="0"/>
            </a:br>
            <a:r>
              <a:rPr lang="en-US" dirty="0"/>
              <a:t>Month 20XX</a:t>
            </a:r>
          </a:p>
        </p:txBody>
      </p:sp>
    </p:spTree>
    <p:extLst>
      <p:ext uri="{BB962C8B-B14F-4D97-AF65-F5344CB8AC3E}">
        <p14:creationId xmlns:p14="http://schemas.microsoft.com/office/powerpoint/2010/main" val="1268117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_Heading_3">
    <p:bg>
      <p:bgPr>
        <a:solidFill>
          <a:schemeClr val="bg1"/>
        </a:solidFill>
        <a:effectLst/>
      </p:bgPr>
    </p:bg>
    <p:spTree>
      <p:nvGrpSpPr>
        <p:cNvPr id="1" name=""/>
        <p:cNvGrpSpPr/>
        <p:nvPr/>
      </p:nvGrpSpPr>
      <p:grpSpPr>
        <a:xfrm>
          <a:off x="0" y="0"/>
          <a:ext cx="0" cy="0"/>
          <a:chOff x="0" y="0"/>
          <a:chExt cx="0" cy="0"/>
        </a:xfrm>
      </p:grpSpPr>
      <p:sp>
        <p:nvSpPr>
          <p:cNvPr id="10" name="Picture Placeholder 5">
            <a:extLst>
              <a:ext uri="{FF2B5EF4-FFF2-40B4-BE49-F238E27FC236}">
                <a16:creationId xmlns:a16="http://schemas.microsoft.com/office/drawing/2014/main" id="{F79EF9AA-9F24-46B8-AC41-0D67E10D9BC8}"/>
              </a:ext>
            </a:extLst>
          </p:cNvPr>
          <p:cNvSpPr>
            <a:spLocks noGrp="1"/>
          </p:cNvSpPr>
          <p:nvPr>
            <p:ph type="pic" sz="quarter" idx="10"/>
          </p:nvPr>
        </p:nvSpPr>
        <p:spPr>
          <a:xfrm>
            <a:off x="0" y="0"/>
            <a:ext cx="7772400" cy="10058400"/>
          </a:xfrm>
        </p:spPr>
        <p:txBody>
          <a:bodyPr anchor="b" anchorCtr="1"/>
          <a:lstStyle>
            <a:lvl1pPr marL="0" indent="0">
              <a:buNone/>
              <a:defRPr/>
            </a:lvl1pPr>
          </a:lstStyle>
          <a:p>
            <a:r>
              <a:rPr lang="en-US"/>
              <a:t>Click icon to add picture</a:t>
            </a:r>
          </a:p>
        </p:txBody>
      </p:sp>
      <p:sp>
        <p:nvSpPr>
          <p:cNvPr id="9" name="Title 8">
            <a:extLst>
              <a:ext uri="{FF2B5EF4-FFF2-40B4-BE49-F238E27FC236}">
                <a16:creationId xmlns:a16="http://schemas.microsoft.com/office/drawing/2014/main" id="{CF6C7044-00DB-4907-A7A4-8E5AC54F975C}"/>
              </a:ext>
            </a:extLst>
          </p:cNvPr>
          <p:cNvSpPr>
            <a:spLocks noGrp="1"/>
          </p:cNvSpPr>
          <p:nvPr>
            <p:ph type="title" hasCustomPrompt="1"/>
          </p:nvPr>
        </p:nvSpPr>
        <p:spPr>
          <a:xfrm>
            <a:off x="-1" y="7224340"/>
            <a:ext cx="7187527" cy="877676"/>
          </a:xfrm>
          <a:gradFill>
            <a:gsLst>
              <a:gs pos="0">
                <a:schemeClr val="accent1">
                  <a:alpha val="90000"/>
                </a:schemeClr>
              </a:gs>
              <a:gs pos="75000">
                <a:schemeClr val="accent1">
                  <a:lumMod val="90000"/>
                  <a:alpha val="90000"/>
                </a:schemeClr>
              </a:gs>
            </a:gsLst>
            <a:lin ang="2700000" scaled="0"/>
          </a:gradFill>
        </p:spPr>
        <p:txBody>
          <a:bodyPr wrap="square" lIns="914400" tIns="292608" rIns="457200" bIns="228600"/>
          <a:lstStyle>
            <a:lvl1pPr>
              <a:defRPr sz="2805">
                <a:solidFill>
                  <a:schemeClr val="bg1"/>
                </a:solidFill>
              </a:defRPr>
            </a:lvl1pPr>
          </a:lstStyle>
          <a:p>
            <a:r>
              <a:rPr lang="en-US" dirty="0"/>
              <a:t>Section Name</a:t>
            </a:r>
          </a:p>
        </p:txBody>
      </p:sp>
    </p:spTree>
    <p:extLst>
      <p:ext uri="{BB962C8B-B14F-4D97-AF65-F5344CB8AC3E}">
        <p14:creationId xmlns:p14="http://schemas.microsoft.com/office/powerpoint/2010/main" val="653441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ection_Heading_4">
    <p:bg>
      <p:bgPr>
        <a:solidFill>
          <a:schemeClr val="bg1"/>
        </a:solidFill>
        <a:effectLst/>
      </p:bgPr>
    </p:bg>
    <p:spTree>
      <p:nvGrpSpPr>
        <p:cNvPr id="1" name=""/>
        <p:cNvGrpSpPr/>
        <p:nvPr/>
      </p:nvGrpSpPr>
      <p:grpSpPr>
        <a:xfrm>
          <a:off x="0" y="0"/>
          <a:ext cx="0" cy="0"/>
          <a:chOff x="0" y="0"/>
          <a:chExt cx="0" cy="0"/>
        </a:xfrm>
      </p:grpSpPr>
      <p:sp>
        <p:nvSpPr>
          <p:cNvPr id="10" name="Picture Placeholder 5">
            <a:extLst>
              <a:ext uri="{FF2B5EF4-FFF2-40B4-BE49-F238E27FC236}">
                <a16:creationId xmlns:a16="http://schemas.microsoft.com/office/drawing/2014/main" id="{F79EF9AA-9F24-46B8-AC41-0D67E10D9BC8}"/>
              </a:ext>
            </a:extLst>
          </p:cNvPr>
          <p:cNvSpPr>
            <a:spLocks noGrp="1"/>
          </p:cNvSpPr>
          <p:nvPr>
            <p:ph type="pic" sz="quarter" idx="10"/>
          </p:nvPr>
        </p:nvSpPr>
        <p:spPr>
          <a:xfrm>
            <a:off x="0" y="0"/>
            <a:ext cx="7772400" cy="10058400"/>
          </a:xfrm>
        </p:spPr>
        <p:txBody>
          <a:bodyPr anchor="b" anchorCtr="1"/>
          <a:lstStyle>
            <a:lvl1pPr marL="0" indent="0">
              <a:buNone/>
              <a:defRPr/>
            </a:lvl1pPr>
          </a:lstStyle>
          <a:p>
            <a:r>
              <a:rPr lang="en-US"/>
              <a:t>Click icon to add picture</a:t>
            </a:r>
          </a:p>
        </p:txBody>
      </p:sp>
      <p:sp>
        <p:nvSpPr>
          <p:cNvPr id="9" name="Title 8">
            <a:extLst>
              <a:ext uri="{FF2B5EF4-FFF2-40B4-BE49-F238E27FC236}">
                <a16:creationId xmlns:a16="http://schemas.microsoft.com/office/drawing/2014/main" id="{CF6C7044-00DB-4907-A7A4-8E5AC54F975C}"/>
              </a:ext>
            </a:extLst>
          </p:cNvPr>
          <p:cNvSpPr>
            <a:spLocks noGrp="1"/>
          </p:cNvSpPr>
          <p:nvPr>
            <p:ph type="title" hasCustomPrompt="1"/>
          </p:nvPr>
        </p:nvSpPr>
        <p:spPr>
          <a:xfrm>
            <a:off x="-1" y="7224340"/>
            <a:ext cx="7187527" cy="877676"/>
          </a:xfrm>
          <a:solidFill>
            <a:schemeClr val="bg1">
              <a:alpha val="90000"/>
            </a:schemeClr>
          </a:solidFill>
        </p:spPr>
        <p:txBody>
          <a:bodyPr wrap="square" lIns="914400" tIns="292608" rIns="457200" bIns="228600"/>
          <a:lstStyle>
            <a:lvl1pPr>
              <a:defRPr sz="2805">
                <a:solidFill>
                  <a:schemeClr val="accent1"/>
                </a:solidFill>
              </a:defRPr>
            </a:lvl1pPr>
          </a:lstStyle>
          <a:p>
            <a:r>
              <a:rPr lang="en-US" dirty="0"/>
              <a:t>Section Name</a:t>
            </a:r>
          </a:p>
        </p:txBody>
      </p:sp>
    </p:spTree>
    <p:extLst>
      <p:ext uri="{BB962C8B-B14F-4D97-AF65-F5344CB8AC3E}">
        <p14:creationId xmlns:p14="http://schemas.microsoft.com/office/powerpoint/2010/main" val="28135010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_Heading_5">
    <p:bg>
      <p:bgPr>
        <a:gradFill>
          <a:gsLst>
            <a:gs pos="0">
              <a:schemeClr val="accent1"/>
            </a:gs>
            <a:gs pos="75000">
              <a:schemeClr val="accent1">
                <a:lumMod val="90000"/>
              </a:schemeClr>
            </a:gs>
          </a:gsLst>
          <a:lin ang="81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7E967-E308-4746-99C3-A3A1089CBADC}"/>
              </a:ext>
            </a:extLst>
          </p:cNvPr>
          <p:cNvSpPr>
            <a:spLocks noGrp="1"/>
          </p:cNvSpPr>
          <p:nvPr>
            <p:ph type="title" hasCustomPrompt="1"/>
          </p:nvPr>
        </p:nvSpPr>
        <p:spPr>
          <a:xfrm>
            <a:off x="493874" y="4449003"/>
            <a:ext cx="4080510" cy="591444"/>
          </a:xfrm>
        </p:spPr>
        <p:txBody>
          <a:bodyPr/>
          <a:lstStyle>
            <a:lvl1pPr>
              <a:defRPr>
                <a:solidFill>
                  <a:schemeClr val="bg1"/>
                </a:solidFill>
              </a:defRPr>
            </a:lvl1pPr>
          </a:lstStyle>
          <a:p>
            <a:r>
              <a:rPr lang="en-US" dirty="0"/>
              <a:t>Section Name</a:t>
            </a:r>
          </a:p>
        </p:txBody>
      </p:sp>
      <p:sp>
        <p:nvSpPr>
          <p:cNvPr id="6" name="Text Placeholder 3">
            <a:extLst>
              <a:ext uri="{FF2B5EF4-FFF2-40B4-BE49-F238E27FC236}">
                <a16:creationId xmlns:a16="http://schemas.microsoft.com/office/drawing/2014/main" id="{9E6109F0-C50A-4230-9A49-082D248AA25F}"/>
              </a:ext>
            </a:extLst>
          </p:cNvPr>
          <p:cNvSpPr>
            <a:spLocks noGrp="1"/>
          </p:cNvSpPr>
          <p:nvPr>
            <p:ph type="body" sz="quarter" idx="45" hasCustomPrompt="1"/>
          </p:nvPr>
        </p:nvSpPr>
        <p:spPr>
          <a:xfrm>
            <a:off x="5039919" y="2682239"/>
            <a:ext cx="2040255" cy="4693920"/>
          </a:xfrm>
          <a:prstGeom prst="ellipse">
            <a:avLst/>
          </a:prstGeom>
          <a:solidFill>
            <a:schemeClr val="accent2"/>
          </a:solidFill>
        </p:spPr>
        <p:txBody>
          <a:bodyPr anchor="ctr"/>
          <a:lstStyle>
            <a:lvl1pPr marL="0" indent="2024" algn="ctr">
              <a:buNone/>
              <a:defRPr sz="1275" b="1">
                <a:solidFill>
                  <a:schemeClr val="bg1"/>
                </a:solidFill>
              </a:defRPr>
            </a:lvl1pPr>
          </a:lstStyle>
          <a:p>
            <a:pPr lvl="0"/>
            <a:r>
              <a:rPr lang="en-US" dirty="0"/>
              <a:t>Replace this text with section # and increase font size to 128pt</a:t>
            </a:r>
          </a:p>
          <a:p>
            <a:pPr lvl="0"/>
            <a:r>
              <a:rPr lang="en-US" dirty="0"/>
              <a:t>Or copy-paste icon from end of deck</a:t>
            </a:r>
          </a:p>
        </p:txBody>
      </p:sp>
    </p:spTree>
    <p:extLst>
      <p:ext uri="{BB962C8B-B14F-4D97-AF65-F5344CB8AC3E}">
        <p14:creationId xmlns:p14="http://schemas.microsoft.com/office/powerpoint/2010/main" val="31320614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_Heading_6">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7E967-E308-4746-99C3-A3A1089CBADC}"/>
              </a:ext>
            </a:extLst>
          </p:cNvPr>
          <p:cNvSpPr>
            <a:spLocks noGrp="1"/>
          </p:cNvSpPr>
          <p:nvPr>
            <p:ph type="title" hasCustomPrompt="1"/>
          </p:nvPr>
        </p:nvSpPr>
        <p:spPr>
          <a:xfrm>
            <a:off x="493874" y="4449003"/>
            <a:ext cx="4080510" cy="591444"/>
          </a:xfrm>
        </p:spPr>
        <p:txBody>
          <a:bodyPr/>
          <a:lstStyle>
            <a:lvl1pPr>
              <a:defRPr>
                <a:solidFill>
                  <a:schemeClr val="accent1"/>
                </a:solidFill>
              </a:defRPr>
            </a:lvl1pPr>
          </a:lstStyle>
          <a:p>
            <a:r>
              <a:rPr lang="en-US" dirty="0"/>
              <a:t>Section Name</a:t>
            </a:r>
          </a:p>
        </p:txBody>
      </p:sp>
      <p:sp>
        <p:nvSpPr>
          <p:cNvPr id="6" name="Text Placeholder 3">
            <a:extLst>
              <a:ext uri="{FF2B5EF4-FFF2-40B4-BE49-F238E27FC236}">
                <a16:creationId xmlns:a16="http://schemas.microsoft.com/office/drawing/2014/main" id="{067D0128-234D-4347-8733-E473D36C64B9}"/>
              </a:ext>
            </a:extLst>
          </p:cNvPr>
          <p:cNvSpPr>
            <a:spLocks noGrp="1"/>
          </p:cNvSpPr>
          <p:nvPr>
            <p:ph type="body" sz="quarter" idx="45" hasCustomPrompt="1"/>
          </p:nvPr>
        </p:nvSpPr>
        <p:spPr>
          <a:xfrm>
            <a:off x="5039919" y="2682239"/>
            <a:ext cx="2040255" cy="4693920"/>
          </a:xfrm>
          <a:prstGeom prst="ellipse">
            <a:avLst/>
          </a:prstGeom>
          <a:solidFill>
            <a:schemeClr val="accent2"/>
          </a:solidFill>
        </p:spPr>
        <p:txBody>
          <a:bodyPr anchor="ctr"/>
          <a:lstStyle>
            <a:lvl1pPr marL="0" indent="2024" algn="ctr">
              <a:buNone/>
              <a:defRPr sz="1275" b="1">
                <a:solidFill>
                  <a:schemeClr val="bg1"/>
                </a:solidFill>
              </a:defRPr>
            </a:lvl1pPr>
          </a:lstStyle>
          <a:p>
            <a:pPr lvl="0"/>
            <a:r>
              <a:rPr lang="en-US" dirty="0"/>
              <a:t>Replace this text with section # and increase font size to 128pt</a:t>
            </a:r>
          </a:p>
          <a:p>
            <a:pPr lvl="0"/>
            <a:r>
              <a:rPr lang="en-US" dirty="0"/>
              <a:t>Or copy-paste icon from end of deck</a:t>
            </a:r>
          </a:p>
        </p:txBody>
      </p:sp>
    </p:spTree>
    <p:extLst>
      <p:ext uri="{BB962C8B-B14F-4D97-AF65-F5344CB8AC3E}">
        <p14:creationId xmlns:p14="http://schemas.microsoft.com/office/powerpoint/2010/main" val="7452883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_1">
    <p:bg>
      <p:bgPr>
        <a:gradFill>
          <a:gsLst>
            <a:gs pos="0">
              <a:schemeClr val="accent1"/>
            </a:gs>
            <a:gs pos="75000">
              <a:schemeClr val="accent1">
                <a:lumMod val="90000"/>
              </a:schemeClr>
            </a:gs>
          </a:gsLst>
          <a:lin ang="8100000" scaled="0"/>
        </a:gradFill>
        <a:effectLst/>
      </p:bgPr>
    </p:bg>
    <p:spTree>
      <p:nvGrpSpPr>
        <p:cNvPr id="1" name=""/>
        <p:cNvGrpSpPr/>
        <p:nvPr/>
      </p:nvGrpSpPr>
      <p:grpSpPr>
        <a:xfrm>
          <a:off x="0" y="0"/>
          <a:ext cx="0" cy="0"/>
          <a:chOff x="0" y="0"/>
          <a:chExt cx="0" cy="0"/>
        </a:xfrm>
      </p:grpSpPr>
      <p:sp>
        <p:nvSpPr>
          <p:cNvPr id="45" name="Picture Placeholder 9">
            <a:extLst>
              <a:ext uri="{FF2B5EF4-FFF2-40B4-BE49-F238E27FC236}">
                <a16:creationId xmlns:a16="http://schemas.microsoft.com/office/drawing/2014/main" id="{85EC55FA-A164-4210-8517-D5D7B06146D3}"/>
              </a:ext>
            </a:extLst>
          </p:cNvPr>
          <p:cNvSpPr>
            <a:spLocks noGrp="1" noChangeAspect="1"/>
          </p:cNvSpPr>
          <p:nvPr>
            <p:ph type="pic" sz="quarter" idx="121" hasCustomPrompt="1"/>
          </p:nvPr>
        </p:nvSpPr>
        <p:spPr>
          <a:xfrm>
            <a:off x="757810" y="5994715"/>
            <a:ext cx="874395" cy="2011680"/>
          </a:xfrm>
          <a:prstGeom prst="rect">
            <a:avLst/>
          </a:prstGeom>
          <a:noFill/>
          <a:ln w="38100">
            <a:noFill/>
          </a:ln>
        </p:spPr>
        <p:txBody>
          <a:bodyPr anchor="ctr" anchorCtr="0"/>
          <a:lstStyle>
            <a:lvl1pPr marL="0" indent="0" algn="ctr">
              <a:buNone/>
              <a:defRPr lang="en-US" sz="638" b="1" kern="1200" dirty="0">
                <a:solidFill>
                  <a:schemeClr val="bg1"/>
                </a:solidFill>
                <a:latin typeface="+mn-lt"/>
                <a:ea typeface="+mn-ea"/>
                <a:cs typeface="+mn-cs"/>
              </a:defRPr>
            </a:lvl1pPr>
          </a:lstStyle>
          <a:p>
            <a:r>
              <a:rPr lang="en-US" dirty="0"/>
              <a:t>Click icon and insert headshot from M:\03-Proposal Materials\Headshots\Circle Headshots 300dpi_InDesign-Word PRINT\</a:t>
            </a:r>
          </a:p>
        </p:txBody>
      </p:sp>
      <p:sp>
        <p:nvSpPr>
          <p:cNvPr id="46" name="Picture Placeholder 9">
            <a:extLst>
              <a:ext uri="{FF2B5EF4-FFF2-40B4-BE49-F238E27FC236}">
                <a16:creationId xmlns:a16="http://schemas.microsoft.com/office/drawing/2014/main" id="{87210F3C-4277-41FF-B67B-336769722057}"/>
              </a:ext>
            </a:extLst>
          </p:cNvPr>
          <p:cNvSpPr>
            <a:spLocks noGrp="1" noChangeAspect="1"/>
          </p:cNvSpPr>
          <p:nvPr>
            <p:ph type="pic" sz="quarter" idx="122" hasCustomPrompt="1"/>
          </p:nvPr>
        </p:nvSpPr>
        <p:spPr>
          <a:xfrm>
            <a:off x="2551939" y="5994715"/>
            <a:ext cx="874395" cy="2011680"/>
          </a:xfrm>
          <a:prstGeom prst="rect">
            <a:avLst/>
          </a:prstGeom>
          <a:noFill/>
          <a:ln w="38100">
            <a:noFill/>
          </a:ln>
        </p:spPr>
        <p:txBody>
          <a:bodyPr anchor="ctr" anchorCtr="0"/>
          <a:lstStyle>
            <a:lvl1pPr marL="0" indent="0" algn="ctr">
              <a:buNone/>
              <a:defRPr lang="en-US" sz="638" b="1" kern="1200" dirty="0">
                <a:solidFill>
                  <a:schemeClr val="bg1"/>
                </a:solidFill>
                <a:latin typeface="+mn-lt"/>
                <a:ea typeface="+mn-ea"/>
                <a:cs typeface="+mn-cs"/>
              </a:defRPr>
            </a:lvl1pPr>
          </a:lstStyle>
          <a:p>
            <a:r>
              <a:rPr lang="en-US" dirty="0"/>
              <a:t>Click icon and insert headshot from M:\03-Proposal Materials\Headshots\Circle Headshots 300dpi_InDesign-Word PRINT\</a:t>
            </a:r>
          </a:p>
        </p:txBody>
      </p:sp>
      <p:sp>
        <p:nvSpPr>
          <p:cNvPr id="47" name="Picture Placeholder 9">
            <a:extLst>
              <a:ext uri="{FF2B5EF4-FFF2-40B4-BE49-F238E27FC236}">
                <a16:creationId xmlns:a16="http://schemas.microsoft.com/office/drawing/2014/main" id="{9956CD08-B138-4A16-87C7-BEDE8ABBA133}"/>
              </a:ext>
            </a:extLst>
          </p:cNvPr>
          <p:cNvSpPr>
            <a:spLocks noGrp="1" noChangeAspect="1"/>
          </p:cNvSpPr>
          <p:nvPr>
            <p:ph type="pic" sz="quarter" idx="123" hasCustomPrompt="1"/>
          </p:nvPr>
        </p:nvSpPr>
        <p:spPr>
          <a:xfrm>
            <a:off x="4346068" y="5994715"/>
            <a:ext cx="874395" cy="2011680"/>
          </a:xfrm>
          <a:prstGeom prst="rect">
            <a:avLst/>
          </a:prstGeom>
          <a:noFill/>
          <a:ln w="38100">
            <a:noFill/>
          </a:ln>
        </p:spPr>
        <p:txBody>
          <a:bodyPr anchor="ctr" anchorCtr="0"/>
          <a:lstStyle>
            <a:lvl1pPr marL="0" indent="0" algn="ctr">
              <a:buNone/>
              <a:defRPr lang="en-US" sz="638" b="1" kern="1200" dirty="0">
                <a:solidFill>
                  <a:schemeClr val="bg1"/>
                </a:solidFill>
                <a:latin typeface="+mn-lt"/>
                <a:ea typeface="+mn-ea"/>
                <a:cs typeface="+mn-cs"/>
              </a:defRPr>
            </a:lvl1pPr>
          </a:lstStyle>
          <a:p>
            <a:r>
              <a:rPr lang="en-US" dirty="0"/>
              <a:t>Click icon and insert headshot from M:\03-Proposal Materials\Headshots\Circle Headshots 300dpi_InDesign-Word PRINT\</a:t>
            </a:r>
          </a:p>
        </p:txBody>
      </p:sp>
      <p:sp>
        <p:nvSpPr>
          <p:cNvPr id="48" name="Picture Placeholder 9">
            <a:extLst>
              <a:ext uri="{FF2B5EF4-FFF2-40B4-BE49-F238E27FC236}">
                <a16:creationId xmlns:a16="http://schemas.microsoft.com/office/drawing/2014/main" id="{6FE1D6ED-C67B-4BCB-BB5E-55C45E64EAC9}"/>
              </a:ext>
            </a:extLst>
          </p:cNvPr>
          <p:cNvSpPr>
            <a:spLocks noGrp="1" noChangeAspect="1"/>
          </p:cNvSpPr>
          <p:nvPr>
            <p:ph type="pic" sz="quarter" idx="124" hasCustomPrompt="1"/>
          </p:nvPr>
        </p:nvSpPr>
        <p:spPr>
          <a:xfrm>
            <a:off x="6140197" y="5994715"/>
            <a:ext cx="874395" cy="2011680"/>
          </a:xfrm>
          <a:prstGeom prst="rect">
            <a:avLst/>
          </a:prstGeom>
          <a:noFill/>
          <a:ln w="38100">
            <a:noFill/>
          </a:ln>
        </p:spPr>
        <p:txBody>
          <a:bodyPr anchor="ctr" anchorCtr="0"/>
          <a:lstStyle>
            <a:lvl1pPr marL="0" indent="0" algn="ctr">
              <a:buNone/>
              <a:defRPr lang="en-US" sz="638" b="1" kern="1200" dirty="0">
                <a:solidFill>
                  <a:schemeClr val="bg1"/>
                </a:solidFill>
                <a:latin typeface="+mn-lt"/>
                <a:ea typeface="+mn-ea"/>
                <a:cs typeface="+mn-cs"/>
              </a:defRPr>
            </a:lvl1pPr>
          </a:lstStyle>
          <a:p>
            <a:r>
              <a:rPr lang="en-US" dirty="0"/>
              <a:t>Click icon and insert headshot from M:\03-Proposal Materials\Headshots\Circle Headshots 300dpi_InDesign-Word PRINT\</a:t>
            </a:r>
          </a:p>
        </p:txBody>
      </p:sp>
      <p:sp>
        <p:nvSpPr>
          <p:cNvPr id="14" name="Title 13">
            <a:extLst>
              <a:ext uri="{FF2B5EF4-FFF2-40B4-BE49-F238E27FC236}">
                <a16:creationId xmlns:a16="http://schemas.microsoft.com/office/drawing/2014/main" id="{26A5D3BC-E742-49F8-A09F-8F087BB297CF}"/>
              </a:ext>
            </a:extLst>
          </p:cNvPr>
          <p:cNvSpPr>
            <a:spLocks noGrp="1"/>
          </p:cNvSpPr>
          <p:nvPr>
            <p:ph type="title" hasCustomPrompt="1"/>
          </p:nvPr>
        </p:nvSpPr>
        <p:spPr>
          <a:xfrm>
            <a:off x="291466" y="871730"/>
            <a:ext cx="7187527" cy="591444"/>
          </a:xfrm>
        </p:spPr>
        <p:txBody>
          <a:bodyPr/>
          <a:lstStyle>
            <a:lvl1pPr>
              <a:defRPr>
                <a:solidFill>
                  <a:schemeClr val="bg1"/>
                </a:solidFill>
              </a:defRPr>
            </a:lvl1pPr>
          </a:lstStyle>
          <a:p>
            <a:r>
              <a:rPr lang="en-US" dirty="0"/>
              <a:t>[Say Hello to Our Team of Badass Superstars]</a:t>
            </a:r>
          </a:p>
        </p:txBody>
      </p:sp>
      <p:sp>
        <p:nvSpPr>
          <p:cNvPr id="24" name="Text Placeholder 23">
            <a:extLst>
              <a:ext uri="{FF2B5EF4-FFF2-40B4-BE49-F238E27FC236}">
                <a16:creationId xmlns:a16="http://schemas.microsoft.com/office/drawing/2014/main" id="{EE54E609-10CB-4031-A570-0E48CACFFD77}"/>
              </a:ext>
            </a:extLst>
          </p:cNvPr>
          <p:cNvSpPr>
            <a:spLocks noGrp="1"/>
          </p:cNvSpPr>
          <p:nvPr>
            <p:ph type="body" sz="quarter" idx="73" hasCustomPrompt="1"/>
          </p:nvPr>
        </p:nvSpPr>
        <p:spPr>
          <a:xfrm>
            <a:off x="466345" y="4830311"/>
            <a:ext cx="1457325" cy="403187"/>
          </a:xfrm>
        </p:spPr>
        <p:txBody>
          <a:bodyPr>
            <a:spAutoFit/>
          </a:bodyPr>
          <a:lstStyle>
            <a:lvl1pPr algn="ctr">
              <a:buNone/>
              <a:defRPr sz="1020">
                <a:solidFill>
                  <a:schemeClr val="bg1"/>
                </a:solidFill>
              </a:defRPr>
            </a:lvl1pPr>
          </a:lstStyle>
          <a:p>
            <a:pPr lvl="0"/>
            <a:r>
              <a:rPr lang="en-US"/>
              <a:t>Title</a:t>
            </a:r>
          </a:p>
        </p:txBody>
      </p:sp>
      <p:sp>
        <p:nvSpPr>
          <p:cNvPr id="98" name="Text Placeholder 23">
            <a:extLst>
              <a:ext uri="{FF2B5EF4-FFF2-40B4-BE49-F238E27FC236}">
                <a16:creationId xmlns:a16="http://schemas.microsoft.com/office/drawing/2014/main" id="{583A5F71-3BCB-4416-A1D3-112CF89C4F60}"/>
              </a:ext>
            </a:extLst>
          </p:cNvPr>
          <p:cNvSpPr>
            <a:spLocks noGrp="1"/>
          </p:cNvSpPr>
          <p:nvPr>
            <p:ph type="body" sz="quarter" idx="79" hasCustomPrompt="1"/>
          </p:nvPr>
        </p:nvSpPr>
        <p:spPr>
          <a:xfrm>
            <a:off x="2260474" y="4830311"/>
            <a:ext cx="1457325" cy="403187"/>
          </a:xfrm>
        </p:spPr>
        <p:txBody>
          <a:bodyPr>
            <a:spAutoFit/>
          </a:bodyPr>
          <a:lstStyle>
            <a:lvl1pPr algn="ctr">
              <a:buNone/>
              <a:defRPr sz="1020">
                <a:solidFill>
                  <a:schemeClr val="bg1"/>
                </a:solidFill>
              </a:defRPr>
            </a:lvl1pPr>
          </a:lstStyle>
          <a:p>
            <a:pPr lvl="0"/>
            <a:r>
              <a:rPr lang="en-US"/>
              <a:t>Title</a:t>
            </a:r>
          </a:p>
        </p:txBody>
      </p:sp>
      <p:sp>
        <p:nvSpPr>
          <p:cNvPr id="104" name="Text Placeholder 23">
            <a:extLst>
              <a:ext uri="{FF2B5EF4-FFF2-40B4-BE49-F238E27FC236}">
                <a16:creationId xmlns:a16="http://schemas.microsoft.com/office/drawing/2014/main" id="{7AA99720-F9FD-4A5C-B635-E6EE90F8E6BC}"/>
              </a:ext>
            </a:extLst>
          </p:cNvPr>
          <p:cNvSpPr>
            <a:spLocks noGrp="1"/>
          </p:cNvSpPr>
          <p:nvPr>
            <p:ph type="body" sz="quarter" idx="85" hasCustomPrompt="1"/>
          </p:nvPr>
        </p:nvSpPr>
        <p:spPr>
          <a:xfrm>
            <a:off x="4054603" y="4830311"/>
            <a:ext cx="1457325" cy="403187"/>
          </a:xfrm>
        </p:spPr>
        <p:txBody>
          <a:bodyPr>
            <a:spAutoFit/>
          </a:bodyPr>
          <a:lstStyle>
            <a:lvl1pPr algn="ctr">
              <a:buNone/>
              <a:defRPr sz="1020">
                <a:solidFill>
                  <a:schemeClr val="bg1"/>
                </a:solidFill>
              </a:defRPr>
            </a:lvl1pPr>
          </a:lstStyle>
          <a:p>
            <a:pPr lvl="0"/>
            <a:r>
              <a:rPr lang="en-US"/>
              <a:t>Title</a:t>
            </a:r>
          </a:p>
        </p:txBody>
      </p:sp>
      <p:sp>
        <p:nvSpPr>
          <p:cNvPr id="110" name="Text Placeholder 23">
            <a:extLst>
              <a:ext uri="{FF2B5EF4-FFF2-40B4-BE49-F238E27FC236}">
                <a16:creationId xmlns:a16="http://schemas.microsoft.com/office/drawing/2014/main" id="{8C6845E4-C6B8-43D7-B020-B178274DCBC1}"/>
              </a:ext>
            </a:extLst>
          </p:cNvPr>
          <p:cNvSpPr>
            <a:spLocks noGrp="1"/>
          </p:cNvSpPr>
          <p:nvPr>
            <p:ph type="body" sz="quarter" idx="91" hasCustomPrompt="1"/>
          </p:nvPr>
        </p:nvSpPr>
        <p:spPr>
          <a:xfrm>
            <a:off x="5848732" y="4830311"/>
            <a:ext cx="1457325" cy="403187"/>
          </a:xfrm>
        </p:spPr>
        <p:txBody>
          <a:bodyPr>
            <a:spAutoFit/>
          </a:bodyPr>
          <a:lstStyle>
            <a:lvl1pPr algn="ctr">
              <a:buNone/>
              <a:defRPr sz="1020">
                <a:solidFill>
                  <a:schemeClr val="bg1"/>
                </a:solidFill>
              </a:defRPr>
            </a:lvl1pPr>
          </a:lstStyle>
          <a:p>
            <a:pPr lvl="0"/>
            <a:r>
              <a:rPr lang="en-US"/>
              <a:t>Title</a:t>
            </a:r>
          </a:p>
        </p:txBody>
      </p:sp>
      <p:sp>
        <p:nvSpPr>
          <p:cNvPr id="117" name="Picture Placeholder 9">
            <a:extLst>
              <a:ext uri="{FF2B5EF4-FFF2-40B4-BE49-F238E27FC236}">
                <a16:creationId xmlns:a16="http://schemas.microsoft.com/office/drawing/2014/main" id="{21D86167-54BC-4199-AA29-57A785A68B46}"/>
              </a:ext>
            </a:extLst>
          </p:cNvPr>
          <p:cNvSpPr>
            <a:spLocks noGrp="1" noChangeAspect="1"/>
          </p:cNvSpPr>
          <p:nvPr>
            <p:ph type="pic" sz="quarter" idx="26" hasCustomPrompt="1"/>
          </p:nvPr>
        </p:nvSpPr>
        <p:spPr>
          <a:xfrm>
            <a:off x="757810" y="2352910"/>
            <a:ext cx="874395" cy="2011680"/>
          </a:xfrm>
          <a:prstGeom prst="rect">
            <a:avLst/>
          </a:prstGeom>
          <a:noFill/>
          <a:ln w="38100">
            <a:noFill/>
          </a:ln>
        </p:spPr>
        <p:txBody>
          <a:bodyPr anchor="ctr" anchorCtr="0"/>
          <a:lstStyle>
            <a:lvl1pPr marL="0" indent="0" algn="ctr">
              <a:buNone/>
              <a:defRPr lang="en-US" sz="638" b="1" kern="1200" dirty="0">
                <a:solidFill>
                  <a:schemeClr val="bg1"/>
                </a:solidFill>
                <a:latin typeface="+mn-lt"/>
                <a:ea typeface="+mn-ea"/>
                <a:cs typeface="+mn-cs"/>
              </a:defRPr>
            </a:lvl1pPr>
          </a:lstStyle>
          <a:p>
            <a:r>
              <a:rPr lang="en-US" dirty="0"/>
              <a:t>Click icon and insert headshot from M:\03-Proposal Materials\Headshots\Circle Headshots 300dpi_InDesign-Word PRINT\</a:t>
            </a:r>
          </a:p>
        </p:txBody>
      </p:sp>
      <p:sp>
        <p:nvSpPr>
          <p:cNvPr id="3" name="Text Placeholder 2">
            <a:extLst>
              <a:ext uri="{FF2B5EF4-FFF2-40B4-BE49-F238E27FC236}">
                <a16:creationId xmlns:a16="http://schemas.microsoft.com/office/drawing/2014/main" id="{6CBB71A6-0E67-427F-9A1F-641F303EE8ED}"/>
              </a:ext>
            </a:extLst>
          </p:cNvPr>
          <p:cNvSpPr>
            <a:spLocks noGrp="1"/>
          </p:cNvSpPr>
          <p:nvPr>
            <p:ph type="body" sz="quarter" idx="102" hasCustomPrompt="1"/>
          </p:nvPr>
        </p:nvSpPr>
        <p:spPr>
          <a:xfrm>
            <a:off x="466345" y="4421547"/>
            <a:ext cx="1457325" cy="423706"/>
          </a:xfrm>
        </p:spPr>
        <p:txBody>
          <a:bodyPr>
            <a:spAutoFit/>
          </a:bodyPr>
          <a:lstStyle>
            <a:lvl1pPr algn="ctr">
              <a:buNone/>
              <a:defRPr sz="1148" b="1">
                <a:solidFill>
                  <a:schemeClr val="bg1"/>
                </a:solidFill>
              </a:defRPr>
            </a:lvl1pPr>
            <a:lvl2pPr>
              <a:defRPr b="1"/>
            </a:lvl2pPr>
            <a:lvl3pPr>
              <a:defRPr b="1"/>
            </a:lvl3pPr>
            <a:lvl4pPr>
              <a:defRPr b="1"/>
            </a:lvl4pPr>
            <a:lvl5pPr>
              <a:defRPr b="1"/>
            </a:lvl5pPr>
          </a:lstStyle>
          <a:p>
            <a:pPr lvl="0"/>
            <a:r>
              <a:rPr lang="en-US"/>
              <a:t>Name</a:t>
            </a:r>
          </a:p>
        </p:txBody>
      </p:sp>
      <p:sp>
        <p:nvSpPr>
          <p:cNvPr id="29" name="Text Placeholder 2">
            <a:extLst>
              <a:ext uri="{FF2B5EF4-FFF2-40B4-BE49-F238E27FC236}">
                <a16:creationId xmlns:a16="http://schemas.microsoft.com/office/drawing/2014/main" id="{0537E4DD-02E5-45F5-8984-1CEBD3CC8A6D}"/>
              </a:ext>
            </a:extLst>
          </p:cNvPr>
          <p:cNvSpPr>
            <a:spLocks noGrp="1"/>
          </p:cNvSpPr>
          <p:nvPr>
            <p:ph type="body" sz="quarter" idx="103" hasCustomPrompt="1"/>
          </p:nvPr>
        </p:nvSpPr>
        <p:spPr>
          <a:xfrm>
            <a:off x="2260474" y="4421547"/>
            <a:ext cx="1457325" cy="423706"/>
          </a:xfrm>
        </p:spPr>
        <p:txBody>
          <a:bodyPr>
            <a:spAutoFit/>
          </a:bodyPr>
          <a:lstStyle>
            <a:lvl1pPr algn="ctr">
              <a:buNone/>
              <a:defRPr sz="1148" b="1">
                <a:solidFill>
                  <a:schemeClr val="bg1"/>
                </a:solidFill>
              </a:defRPr>
            </a:lvl1pPr>
            <a:lvl2pPr>
              <a:defRPr b="1"/>
            </a:lvl2pPr>
            <a:lvl3pPr>
              <a:defRPr b="1"/>
            </a:lvl3pPr>
            <a:lvl4pPr>
              <a:defRPr b="1"/>
            </a:lvl4pPr>
            <a:lvl5pPr>
              <a:defRPr b="1"/>
            </a:lvl5pPr>
          </a:lstStyle>
          <a:p>
            <a:pPr lvl="0"/>
            <a:r>
              <a:rPr lang="en-US"/>
              <a:t>Name</a:t>
            </a:r>
          </a:p>
        </p:txBody>
      </p:sp>
      <p:sp>
        <p:nvSpPr>
          <p:cNvPr id="30" name="Text Placeholder 2">
            <a:extLst>
              <a:ext uri="{FF2B5EF4-FFF2-40B4-BE49-F238E27FC236}">
                <a16:creationId xmlns:a16="http://schemas.microsoft.com/office/drawing/2014/main" id="{718B5E33-F24C-4C6A-8100-DF668C1A97A0}"/>
              </a:ext>
            </a:extLst>
          </p:cNvPr>
          <p:cNvSpPr>
            <a:spLocks noGrp="1"/>
          </p:cNvSpPr>
          <p:nvPr>
            <p:ph type="body" sz="quarter" idx="104" hasCustomPrompt="1"/>
          </p:nvPr>
        </p:nvSpPr>
        <p:spPr>
          <a:xfrm>
            <a:off x="4054603" y="4421547"/>
            <a:ext cx="1457325" cy="423706"/>
          </a:xfrm>
        </p:spPr>
        <p:txBody>
          <a:bodyPr>
            <a:spAutoFit/>
          </a:bodyPr>
          <a:lstStyle>
            <a:lvl1pPr algn="ctr">
              <a:buNone/>
              <a:defRPr sz="1148" b="1">
                <a:solidFill>
                  <a:schemeClr val="bg1"/>
                </a:solidFill>
              </a:defRPr>
            </a:lvl1pPr>
            <a:lvl2pPr>
              <a:defRPr b="1"/>
            </a:lvl2pPr>
            <a:lvl3pPr>
              <a:defRPr b="1"/>
            </a:lvl3pPr>
            <a:lvl4pPr>
              <a:defRPr b="1"/>
            </a:lvl4pPr>
            <a:lvl5pPr>
              <a:defRPr b="1"/>
            </a:lvl5pPr>
          </a:lstStyle>
          <a:p>
            <a:pPr lvl="0"/>
            <a:r>
              <a:rPr lang="en-US"/>
              <a:t>Name</a:t>
            </a:r>
          </a:p>
        </p:txBody>
      </p:sp>
      <p:sp>
        <p:nvSpPr>
          <p:cNvPr id="31" name="Text Placeholder 2">
            <a:extLst>
              <a:ext uri="{FF2B5EF4-FFF2-40B4-BE49-F238E27FC236}">
                <a16:creationId xmlns:a16="http://schemas.microsoft.com/office/drawing/2014/main" id="{235EF5AE-DD8A-450F-97D2-F1931741BCE2}"/>
              </a:ext>
            </a:extLst>
          </p:cNvPr>
          <p:cNvSpPr>
            <a:spLocks noGrp="1"/>
          </p:cNvSpPr>
          <p:nvPr>
            <p:ph type="body" sz="quarter" idx="105" hasCustomPrompt="1"/>
          </p:nvPr>
        </p:nvSpPr>
        <p:spPr>
          <a:xfrm>
            <a:off x="5848732" y="4421547"/>
            <a:ext cx="1457325" cy="423706"/>
          </a:xfrm>
        </p:spPr>
        <p:txBody>
          <a:bodyPr>
            <a:spAutoFit/>
          </a:bodyPr>
          <a:lstStyle>
            <a:lvl1pPr algn="ctr">
              <a:buNone/>
              <a:defRPr sz="1148" b="1">
                <a:solidFill>
                  <a:schemeClr val="bg1"/>
                </a:solidFill>
              </a:defRPr>
            </a:lvl1pPr>
            <a:lvl2pPr>
              <a:defRPr b="1"/>
            </a:lvl2pPr>
            <a:lvl3pPr>
              <a:defRPr b="1"/>
            </a:lvl3pPr>
            <a:lvl4pPr>
              <a:defRPr b="1"/>
            </a:lvl4pPr>
            <a:lvl5pPr>
              <a:defRPr b="1"/>
            </a:lvl5pPr>
          </a:lstStyle>
          <a:p>
            <a:pPr lvl="0"/>
            <a:r>
              <a:rPr lang="en-US"/>
              <a:t>Name</a:t>
            </a:r>
          </a:p>
        </p:txBody>
      </p:sp>
      <p:sp>
        <p:nvSpPr>
          <p:cNvPr id="32" name="Text Placeholder 23">
            <a:extLst>
              <a:ext uri="{FF2B5EF4-FFF2-40B4-BE49-F238E27FC236}">
                <a16:creationId xmlns:a16="http://schemas.microsoft.com/office/drawing/2014/main" id="{6763A2AB-ADE3-4220-9476-A3F309BE8CA5}"/>
              </a:ext>
            </a:extLst>
          </p:cNvPr>
          <p:cNvSpPr>
            <a:spLocks noGrp="1"/>
          </p:cNvSpPr>
          <p:nvPr>
            <p:ph type="body" sz="quarter" idx="106" hasCustomPrompt="1"/>
          </p:nvPr>
        </p:nvSpPr>
        <p:spPr>
          <a:xfrm>
            <a:off x="466345" y="8472116"/>
            <a:ext cx="1457325" cy="403187"/>
          </a:xfrm>
        </p:spPr>
        <p:txBody>
          <a:bodyPr>
            <a:spAutoFit/>
          </a:bodyPr>
          <a:lstStyle>
            <a:lvl1pPr algn="ctr">
              <a:buNone/>
              <a:defRPr sz="1020">
                <a:solidFill>
                  <a:schemeClr val="bg1"/>
                </a:solidFill>
              </a:defRPr>
            </a:lvl1pPr>
          </a:lstStyle>
          <a:p>
            <a:pPr lvl="0"/>
            <a:r>
              <a:rPr lang="en-US"/>
              <a:t>Title</a:t>
            </a:r>
          </a:p>
        </p:txBody>
      </p:sp>
      <p:sp>
        <p:nvSpPr>
          <p:cNvPr id="33" name="Text Placeholder 23">
            <a:extLst>
              <a:ext uri="{FF2B5EF4-FFF2-40B4-BE49-F238E27FC236}">
                <a16:creationId xmlns:a16="http://schemas.microsoft.com/office/drawing/2014/main" id="{640518D5-8597-42D4-B80E-8062786EBE9A}"/>
              </a:ext>
            </a:extLst>
          </p:cNvPr>
          <p:cNvSpPr>
            <a:spLocks noGrp="1"/>
          </p:cNvSpPr>
          <p:nvPr>
            <p:ph type="body" sz="quarter" idx="107" hasCustomPrompt="1"/>
          </p:nvPr>
        </p:nvSpPr>
        <p:spPr>
          <a:xfrm>
            <a:off x="2260474" y="8472116"/>
            <a:ext cx="1457325" cy="403187"/>
          </a:xfrm>
        </p:spPr>
        <p:txBody>
          <a:bodyPr>
            <a:spAutoFit/>
          </a:bodyPr>
          <a:lstStyle>
            <a:lvl1pPr algn="ctr">
              <a:buNone/>
              <a:defRPr sz="1020">
                <a:solidFill>
                  <a:schemeClr val="bg1"/>
                </a:solidFill>
              </a:defRPr>
            </a:lvl1pPr>
          </a:lstStyle>
          <a:p>
            <a:pPr lvl="0"/>
            <a:r>
              <a:rPr lang="en-US"/>
              <a:t>Title</a:t>
            </a:r>
          </a:p>
        </p:txBody>
      </p:sp>
      <p:sp>
        <p:nvSpPr>
          <p:cNvPr id="34" name="Text Placeholder 23">
            <a:extLst>
              <a:ext uri="{FF2B5EF4-FFF2-40B4-BE49-F238E27FC236}">
                <a16:creationId xmlns:a16="http://schemas.microsoft.com/office/drawing/2014/main" id="{C94BD6F9-5BB8-4E0A-801D-A860DA8AB5C5}"/>
              </a:ext>
            </a:extLst>
          </p:cNvPr>
          <p:cNvSpPr>
            <a:spLocks noGrp="1"/>
          </p:cNvSpPr>
          <p:nvPr>
            <p:ph type="body" sz="quarter" idx="108" hasCustomPrompt="1"/>
          </p:nvPr>
        </p:nvSpPr>
        <p:spPr>
          <a:xfrm>
            <a:off x="4054603" y="8472116"/>
            <a:ext cx="1457325" cy="403187"/>
          </a:xfrm>
        </p:spPr>
        <p:txBody>
          <a:bodyPr>
            <a:spAutoFit/>
          </a:bodyPr>
          <a:lstStyle>
            <a:lvl1pPr algn="ctr">
              <a:buNone/>
              <a:defRPr sz="1020">
                <a:solidFill>
                  <a:schemeClr val="bg1"/>
                </a:solidFill>
              </a:defRPr>
            </a:lvl1pPr>
          </a:lstStyle>
          <a:p>
            <a:pPr lvl="0"/>
            <a:r>
              <a:rPr lang="en-US"/>
              <a:t>Title</a:t>
            </a:r>
          </a:p>
        </p:txBody>
      </p:sp>
      <p:sp>
        <p:nvSpPr>
          <p:cNvPr id="35" name="Text Placeholder 23">
            <a:extLst>
              <a:ext uri="{FF2B5EF4-FFF2-40B4-BE49-F238E27FC236}">
                <a16:creationId xmlns:a16="http://schemas.microsoft.com/office/drawing/2014/main" id="{D756BC94-F4D8-47CE-86BA-B871064DCFFA}"/>
              </a:ext>
            </a:extLst>
          </p:cNvPr>
          <p:cNvSpPr>
            <a:spLocks noGrp="1"/>
          </p:cNvSpPr>
          <p:nvPr>
            <p:ph type="body" sz="quarter" idx="109" hasCustomPrompt="1"/>
          </p:nvPr>
        </p:nvSpPr>
        <p:spPr>
          <a:xfrm>
            <a:off x="5848732" y="8472116"/>
            <a:ext cx="1457325" cy="403187"/>
          </a:xfrm>
        </p:spPr>
        <p:txBody>
          <a:bodyPr>
            <a:spAutoFit/>
          </a:bodyPr>
          <a:lstStyle>
            <a:lvl1pPr algn="ctr">
              <a:buNone/>
              <a:defRPr sz="1020">
                <a:solidFill>
                  <a:schemeClr val="bg1"/>
                </a:solidFill>
              </a:defRPr>
            </a:lvl1pPr>
          </a:lstStyle>
          <a:p>
            <a:pPr lvl="0"/>
            <a:r>
              <a:rPr lang="en-US"/>
              <a:t>Title</a:t>
            </a:r>
          </a:p>
        </p:txBody>
      </p:sp>
      <p:sp>
        <p:nvSpPr>
          <p:cNvPr id="40" name="Text Placeholder 2">
            <a:extLst>
              <a:ext uri="{FF2B5EF4-FFF2-40B4-BE49-F238E27FC236}">
                <a16:creationId xmlns:a16="http://schemas.microsoft.com/office/drawing/2014/main" id="{74719E19-497F-44E1-9B8A-C63D5170AA88}"/>
              </a:ext>
            </a:extLst>
          </p:cNvPr>
          <p:cNvSpPr>
            <a:spLocks noGrp="1"/>
          </p:cNvSpPr>
          <p:nvPr>
            <p:ph type="body" sz="quarter" idx="114" hasCustomPrompt="1"/>
          </p:nvPr>
        </p:nvSpPr>
        <p:spPr>
          <a:xfrm>
            <a:off x="466345" y="8063352"/>
            <a:ext cx="1457325" cy="423706"/>
          </a:xfrm>
        </p:spPr>
        <p:txBody>
          <a:bodyPr>
            <a:spAutoFit/>
          </a:bodyPr>
          <a:lstStyle>
            <a:lvl1pPr algn="ctr">
              <a:buNone/>
              <a:defRPr sz="1148" b="1">
                <a:solidFill>
                  <a:schemeClr val="bg1"/>
                </a:solidFill>
              </a:defRPr>
            </a:lvl1pPr>
            <a:lvl2pPr>
              <a:defRPr b="1"/>
            </a:lvl2pPr>
            <a:lvl3pPr>
              <a:defRPr b="1"/>
            </a:lvl3pPr>
            <a:lvl4pPr>
              <a:defRPr b="1"/>
            </a:lvl4pPr>
            <a:lvl5pPr>
              <a:defRPr b="1"/>
            </a:lvl5pPr>
          </a:lstStyle>
          <a:p>
            <a:pPr lvl="0"/>
            <a:r>
              <a:rPr lang="en-US"/>
              <a:t>Name</a:t>
            </a:r>
          </a:p>
        </p:txBody>
      </p:sp>
      <p:sp>
        <p:nvSpPr>
          <p:cNvPr id="41" name="Text Placeholder 2">
            <a:extLst>
              <a:ext uri="{FF2B5EF4-FFF2-40B4-BE49-F238E27FC236}">
                <a16:creationId xmlns:a16="http://schemas.microsoft.com/office/drawing/2014/main" id="{99498AC2-F1BC-4794-9CEF-D537AA680B00}"/>
              </a:ext>
            </a:extLst>
          </p:cNvPr>
          <p:cNvSpPr>
            <a:spLocks noGrp="1"/>
          </p:cNvSpPr>
          <p:nvPr>
            <p:ph type="body" sz="quarter" idx="115" hasCustomPrompt="1"/>
          </p:nvPr>
        </p:nvSpPr>
        <p:spPr>
          <a:xfrm>
            <a:off x="2260474" y="8063352"/>
            <a:ext cx="1457325" cy="423706"/>
          </a:xfrm>
        </p:spPr>
        <p:txBody>
          <a:bodyPr>
            <a:spAutoFit/>
          </a:bodyPr>
          <a:lstStyle>
            <a:lvl1pPr algn="ctr">
              <a:buNone/>
              <a:defRPr sz="1148" b="1">
                <a:solidFill>
                  <a:schemeClr val="bg1"/>
                </a:solidFill>
              </a:defRPr>
            </a:lvl1pPr>
            <a:lvl2pPr>
              <a:defRPr b="1"/>
            </a:lvl2pPr>
            <a:lvl3pPr>
              <a:defRPr b="1"/>
            </a:lvl3pPr>
            <a:lvl4pPr>
              <a:defRPr b="1"/>
            </a:lvl4pPr>
            <a:lvl5pPr>
              <a:defRPr b="1"/>
            </a:lvl5pPr>
          </a:lstStyle>
          <a:p>
            <a:pPr lvl="0"/>
            <a:r>
              <a:rPr lang="en-US"/>
              <a:t>Name</a:t>
            </a:r>
          </a:p>
        </p:txBody>
      </p:sp>
      <p:sp>
        <p:nvSpPr>
          <p:cNvPr id="42" name="Text Placeholder 2">
            <a:extLst>
              <a:ext uri="{FF2B5EF4-FFF2-40B4-BE49-F238E27FC236}">
                <a16:creationId xmlns:a16="http://schemas.microsoft.com/office/drawing/2014/main" id="{7F66E6B7-7D2F-46D8-97F1-B81DED7D9955}"/>
              </a:ext>
            </a:extLst>
          </p:cNvPr>
          <p:cNvSpPr>
            <a:spLocks noGrp="1"/>
          </p:cNvSpPr>
          <p:nvPr>
            <p:ph type="body" sz="quarter" idx="116" hasCustomPrompt="1"/>
          </p:nvPr>
        </p:nvSpPr>
        <p:spPr>
          <a:xfrm>
            <a:off x="4054603" y="8063352"/>
            <a:ext cx="1457325" cy="423706"/>
          </a:xfrm>
        </p:spPr>
        <p:txBody>
          <a:bodyPr>
            <a:spAutoFit/>
          </a:bodyPr>
          <a:lstStyle>
            <a:lvl1pPr algn="ctr">
              <a:buNone/>
              <a:defRPr sz="1148" b="1">
                <a:solidFill>
                  <a:schemeClr val="bg1"/>
                </a:solidFill>
              </a:defRPr>
            </a:lvl1pPr>
            <a:lvl2pPr>
              <a:defRPr b="1"/>
            </a:lvl2pPr>
            <a:lvl3pPr>
              <a:defRPr b="1"/>
            </a:lvl3pPr>
            <a:lvl4pPr>
              <a:defRPr b="1"/>
            </a:lvl4pPr>
            <a:lvl5pPr>
              <a:defRPr b="1"/>
            </a:lvl5pPr>
          </a:lstStyle>
          <a:p>
            <a:pPr lvl="0"/>
            <a:r>
              <a:rPr lang="en-US"/>
              <a:t>Name</a:t>
            </a:r>
          </a:p>
        </p:txBody>
      </p:sp>
      <p:sp>
        <p:nvSpPr>
          <p:cNvPr id="43" name="Text Placeholder 2">
            <a:extLst>
              <a:ext uri="{FF2B5EF4-FFF2-40B4-BE49-F238E27FC236}">
                <a16:creationId xmlns:a16="http://schemas.microsoft.com/office/drawing/2014/main" id="{9914132E-794F-4535-A726-202B337476E6}"/>
              </a:ext>
            </a:extLst>
          </p:cNvPr>
          <p:cNvSpPr>
            <a:spLocks noGrp="1"/>
          </p:cNvSpPr>
          <p:nvPr>
            <p:ph type="body" sz="quarter" idx="117" hasCustomPrompt="1"/>
          </p:nvPr>
        </p:nvSpPr>
        <p:spPr>
          <a:xfrm>
            <a:off x="5848732" y="8063352"/>
            <a:ext cx="1457325" cy="423706"/>
          </a:xfrm>
        </p:spPr>
        <p:txBody>
          <a:bodyPr>
            <a:spAutoFit/>
          </a:bodyPr>
          <a:lstStyle>
            <a:lvl1pPr algn="ctr">
              <a:buNone/>
              <a:defRPr sz="1148" b="1">
                <a:solidFill>
                  <a:schemeClr val="bg1"/>
                </a:solidFill>
              </a:defRPr>
            </a:lvl1pPr>
            <a:lvl2pPr>
              <a:defRPr b="1"/>
            </a:lvl2pPr>
            <a:lvl3pPr>
              <a:defRPr b="1"/>
            </a:lvl3pPr>
            <a:lvl4pPr>
              <a:defRPr b="1"/>
            </a:lvl4pPr>
            <a:lvl5pPr>
              <a:defRPr b="1"/>
            </a:lvl5pPr>
          </a:lstStyle>
          <a:p>
            <a:pPr lvl="0"/>
            <a:r>
              <a:rPr lang="en-US"/>
              <a:t>Name</a:t>
            </a:r>
          </a:p>
        </p:txBody>
      </p:sp>
      <p:sp>
        <p:nvSpPr>
          <p:cNvPr id="27" name="Picture Placeholder 9">
            <a:extLst>
              <a:ext uri="{FF2B5EF4-FFF2-40B4-BE49-F238E27FC236}">
                <a16:creationId xmlns:a16="http://schemas.microsoft.com/office/drawing/2014/main" id="{5F6450FB-CFD8-4EBE-9872-B82BBF9D63B1}"/>
              </a:ext>
            </a:extLst>
          </p:cNvPr>
          <p:cNvSpPr>
            <a:spLocks noGrp="1" noChangeAspect="1"/>
          </p:cNvSpPr>
          <p:nvPr>
            <p:ph type="pic" sz="quarter" idx="118" hasCustomPrompt="1"/>
          </p:nvPr>
        </p:nvSpPr>
        <p:spPr>
          <a:xfrm>
            <a:off x="2551939" y="2352910"/>
            <a:ext cx="874395" cy="2011680"/>
          </a:xfrm>
          <a:prstGeom prst="rect">
            <a:avLst/>
          </a:prstGeom>
          <a:noFill/>
          <a:ln w="38100">
            <a:noFill/>
          </a:ln>
        </p:spPr>
        <p:txBody>
          <a:bodyPr anchor="ctr" anchorCtr="0"/>
          <a:lstStyle>
            <a:lvl1pPr marL="0" indent="0" algn="ctr">
              <a:buNone/>
              <a:defRPr lang="en-US" sz="638" b="1" kern="1200" dirty="0">
                <a:solidFill>
                  <a:schemeClr val="bg1"/>
                </a:solidFill>
                <a:latin typeface="+mn-lt"/>
                <a:ea typeface="+mn-ea"/>
                <a:cs typeface="+mn-cs"/>
              </a:defRPr>
            </a:lvl1pPr>
          </a:lstStyle>
          <a:p>
            <a:r>
              <a:rPr lang="en-US" dirty="0"/>
              <a:t>Click icon and insert headshot from M:\03-Proposal Materials\Headshots\Circle Headshots 300dpi_InDesign-Word PRINT\</a:t>
            </a:r>
          </a:p>
        </p:txBody>
      </p:sp>
      <p:sp>
        <p:nvSpPr>
          <p:cNvPr id="28" name="Picture Placeholder 9">
            <a:extLst>
              <a:ext uri="{FF2B5EF4-FFF2-40B4-BE49-F238E27FC236}">
                <a16:creationId xmlns:a16="http://schemas.microsoft.com/office/drawing/2014/main" id="{1503D280-3CBA-4F3D-A6AD-494E34AB61A3}"/>
              </a:ext>
            </a:extLst>
          </p:cNvPr>
          <p:cNvSpPr>
            <a:spLocks noGrp="1" noChangeAspect="1"/>
          </p:cNvSpPr>
          <p:nvPr>
            <p:ph type="pic" sz="quarter" idx="119" hasCustomPrompt="1"/>
          </p:nvPr>
        </p:nvSpPr>
        <p:spPr>
          <a:xfrm>
            <a:off x="4346068" y="2352910"/>
            <a:ext cx="874395" cy="2011680"/>
          </a:xfrm>
          <a:prstGeom prst="rect">
            <a:avLst/>
          </a:prstGeom>
          <a:noFill/>
          <a:ln w="38100">
            <a:noFill/>
          </a:ln>
        </p:spPr>
        <p:txBody>
          <a:bodyPr anchor="ctr" anchorCtr="0"/>
          <a:lstStyle>
            <a:lvl1pPr marL="0" indent="0" algn="ctr">
              <a:buNone/>
              <a:defRPr lang="en-US" sz="638" b="1" kern="1200" dirty="0">
                <a:solidFill>
                  <a:schemeClr val="bg1"/>
                </a:solidFill>
                <a:latin typeface="+mn-lt"/>
                <a:ea typeface="+mn-ea"/>
                <a:cs typeface="+mn-cs"/>
              </a:defRPr>
            </a:lvl1pPr>
          </a:lstStyle>
          <a:p>
            <a:r>
              <a:rPr lang="en-US" dirty="0"/>
              <a:t>Click icon and insert headshot from M:\03-Proposal Materials\Headshots\Circle Headshots 300dpi_InDesign-Word PRINT\</a:t>
            </a:r>
          </a:p>
        </p:txBody>
      </p:sp>
      <p:sp>
        <p:nvSpPr>
          <p:cNvPr id="44" name="Picture Placeholder 9">
            <a:extLst>
              <a:ext uri="{FF2B5EF4-FFF2-40B4-BE49-F238E27FC236}">
                <a16:creationId xmlns:a16="http://schemas.microsoft.com/office/drawing/2014/main" id="{CA73F40A-F432-454D-9A23-E90DF84D68A7}"/>
              </a:ext>
            </a:extLst>
          </p:cNvPr>
          <p:cNvSpPr>
            <a:spLocks noGrp="1" noChangeAspect="1"/>
          </p:cNvSpPr>
          <p:nvPr>
            <p:ph type="pic" sz="quarter" idx="120" hasCustomPrompt="1"/>
          </p:nvPr>
        </p:nvSpPr>
        <p:spPr>
          <a:xfrm>
            <a:off x="6140197" y="2352910"/>
            <a:ext cx="874395" cy="2011680"/>
          </a:xfrm>
          <a:prstGeom prst="rect">
            <a:avLst/>
          </a:prstGeom>
          <a:noFill/>
          <a:ln w="38100">
            <a:noFill/>
          </a:ln>
        </p:spPr>
        <p:txBody>
          <a:bodyPr anchor="ctr" anchorCtr="0"/>
          <a:lstStyle>
            <a:lvl1pPr marL="0" indent="0" algn="ctr">
              <a:buNone/>
              <a:defRPr lang="en-US" sz="638" b="1" kern="1200" dirty="0">
                <a:solidFill>
                  <a:schemeClr val="bg1"/>
                </a:solidFill>
                <a:latin typeface="+mn-lt"/>
                <a:ea typeface="+mn-ea"/>
                <a:cs typeface="+mn-cs"/>
              </a:defRPr>
            </a:lvl1pPr>
          </a:lstStyle>
          <a:p>
            <a:r>
              <a:rPr lang="en-US" dirty="0"/>
              <a:t>Click icon and insert headshot from M:\03-Proposal Materials\Headshots\Circle Headshots 300dpi_InDesign-Word PRINT\</a:t>
            </a:r>
          </a:p>
        </p:txBody>
      </p:sp>
    </p:spTree>
    <p:extLst>
      <p:ext uri="{BB962C8B-B14F-4D97-AF65-F5344CB8AC3E}">
        <p14:creationId xmlns:p14="http://schemas.microsoft.com/office/powerpoint/2010/main" val="6796199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am_2">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FEB4213-52F6-4279-BC21-F952F011CA72}"/>
              </a:ext>
            </a:extLst>
          </p:cNvPr>
          <p:cNvSpPr>
            <a:spLocks noGrp="1"/>
          </p:cNvSpPr>
          <p:nvPr>
            <p:ph type="title" hasCustomPrompt="1"/>
          </p:nvPr>
        </p:nvSpPr>
        <p:spPr>
          <a:xfrm>
            <a:off x="291466" y="871730"/>
            <a:ext cx="7187527" cy="591444"/>
          </a:xfrm>
        </p:spPr>
        <p:txBody>
          <a:bodyPr/>
          <a:lstStyle>
            <a:lvl1pPr>
              <a:defRPr/>
            </a:lvl1pPr>
          </a:lstStyle>
          <a:p>
            <a:r>
              <a:rPr lang="en-US" dirty="0"/>
              <a:t>[Say Hello to Our Team of Badass Superstars]</a:t>
            </a:r>
          </a:p>
        </p:txBody>
      </p:sp>
      <p:sp>
        <p:nvSpPr>
          <p:cNvPr id="78" name="Text Placeholder 23">
            <a:extLst>
              <a:ext uri="{FF2B5EF4-FFF2-40B4-BE49-F238E27FC236}">
                <a16:creationId xmlns:a16="http://schemas.microsoft.com/office/drawing/2014/main" id="{4C12AD7A-2C42-4E3D-A617-BD129FC64F77}"/>
              </a:ext>
            </a:extLst>
          </p:cNvPr>
          <p:cNvSpPr>
            <a:spLocks noGrp="1"/>
          </p:cNvSpPr>
          <p:nvPr>
            <p:ph type="body" sz="quarter" idx="118" hasCustomPrompt="1"/>
          </p:nvPr>
        </p:nvSpPr>
        <p:spPr>
          <a:xfrm>
            <a:off x="466345" y="4830311"/>
            <a:ext cx="1457325" cy="403187"/>
          </a:xfrm>
        </p:spPr>
        <p:txBody>
          <a:bodyPr>
            <a:spAutoFit/>
          </a:bodyPr>
          <a:lstStyle>
            <a:lvl1pPr algn="ctr">
              <a:buNone/>
              <a:defRPr sz="1020">
                <a:solidFill>
                  <a:schemeClr val="tx1"/>
                </a:solidFill>
              </a:defRPr>
            </a:lvl1pPr>
          </a:lstStyle>
          <a:p>
            <a:pPr lvl="0"/>
            <a:r>
              <a:rPr lang="en-US"/>
              <a:t>Title</a:t>
            </a:r>
          </a:p>
        </p:txBody>
      </p:sp>
      <p:sp>
        <p:nvSpPr>
          <p:cNvPr id="79" name="Text Placeholder 23">
            <a:extLst>
              <a:ext uri="{FF2B5EF4-FFF2-40B4-BE49-F238E27FC236}">
                <a16:creationId xmlns:a16="http://schemas.microsoft.com/office/drawing/2014/main" id="{2F6EB4A5-67ED-4140-8CE5-B530D95FC981}"/>
              </a:ext>
            </a:extLst>
          </p:cNvPr>
          <p:cNvSpPr>
            <a:spLocks noGrp="1"/>
          </p:cNvSpPr>
          <p:nvPr>
            <p:ph type="body" sz="quarter" idx="79" hasCustomPrompt="1"/>
          </p:nvPr>
        </p:nvSpPr>
        <p:spPr>
          <a:xfrm>
            <a:off x="2260474" y="4830311"/>
            <a:ext cx="1457325" cy="403187"/>
          </a:xfrm>
        </p:spPr>
        <p:txBody>
          <a:bodyPr>
            <a:spAutoFit/>
          </a:bodyPr>
          <a:lstStyle>
            <a:lvl1pPr algn="ctr">
              <a:buNone/>
              <a:defRPr sz="1020">
                <a:solidFill>
                  <a:schemeClr val="tx1"/>
                </a:solidFill>
              </a:defRPr>
            </a:lvl1pPr>
          </a:lstStyle>
          <a:p>
            <a:pPr lvl="0"/>
            <a:r>
              <a:rPr lang="en-US"/>
              <a:t>Title</a:t>
            </a:r>
          </a:p>
        </p:txBody>
      </p:sp>
      <p:sp>
        <p:nvSpPr>
          <p:cNvPr id="80" name="Text Placeholder 23">
            <a:extLst>
              <a:ext uri="{FF2B5EF4-FFF2-40B4-BE49-F238E27FC236}">
                <a16:creationId xmlns:a16="http://schemas.microsoft.com/office/drawing/2014/main" id="{A5BE7C79-C036-4A65-B4EE-77E7E08D8ACB}"/>
              </a:ext>
            </a:extLst>
          </p:cNvPr>
          <p:cNvSpPr>
            <a:spLocks noGrp="1"/>
          </p:cNvSpPr>
          <p:nvPr>
            <p:ph type="body" sz="quarter" idx="85" hasCustomPrompt="1"/>
          </p:nvPr>
        </p:nvSpPr>
        <p:spPr>
          <a:xfrm>
            <a:off x="4054603" y="4830311"/>
            <a:ext cx="1457325" cy="403187"/>
          </a:xfrm>
        </p:spPr>
        <p:txBody>
          <a:bodyPr>
            <a:spAutoFit/>
          </a:bodyPr>
          <a:lstStyle>
            <a:lvl1pPr algn="ctr">
              <a:buNone/>
              <a:defRPr sz="1020">
                <a:solidFill>
                  <a:schemeClr val="tx1"/>
                </a:solidFill>
              </a:defRPr>
            </a:lvl1pPr>
          </a:lstStyle>
          <a:p>
            <a:pPr lvl="0"/>
            <a:r>
              <a:rPr lang="en-US"/>
              <a:t>Title</a:t>
            </a:r>
          </a:p>
        </p:txBody>
      </p:sp>
      <p:sp>
        <p:nvSpPr>
          <p:cNvPr id="81" name="Text Placeholder 23">
            <a:extLst>
              <a:ext uri="{FF2B5EF4-FFF2-40B4-BE49-F238E27FC236}">
                <a16:creationId xmlns:a16="http://schemas.microsoft.com/office/drawing/2014/main" id="{3A5C7491-DD8C-46DB-B868-AF485C2BBA41}"/>
              </a:ext>
            </a:extLst>
          </p:cNvPr>
          <p:cNvSpPr>
            <a:spLocks noGrp="1"/>
          </p:cNvSpPr>
          <p:nvPr>
            <p:ph type="body" sz="quarter" idx="91" hasCustomPrompt="1"/>
          </p:nvPr>
        </p:nvSpPr>
        <p:spPr>
          <a:xfrm>
            <a:off x="5848732" y="4830311"/>
            <a:ext cx="1457325" cy="403187"/>
          </a:xfrm>
        </p:spPr>
        <p:txBody>
          <a:bodyPr>
            <a:spAutoFit/>
          </a:bodyPr>
          <a:lstStyle>
            <a:lvl1pPr algn="ctr">
              <a:buNone/>
              <a:defRPr sz="1020">
                <a:solidFill>
                  <a:schemeClr val="tx1"/>
                </a:solidFill>
              </a:defRPr>
            </a:lvl1pPr>
          </a:lstStyle>
          <a:p>
            <a:pPr lvl="0"/>
            <a:r>
              <a:rPr lang="en-US"/>
              <a:t>Title</a:t>
            </a:r>
          </a:p>
        </p:txBody>
      </p:sp>
      <p:sp>
        <p:nvSpPr>
          <p:cNvPr id="86" name="Text Placeholder 2">
            <a:extLst>
              <a:ext uri="{FF2B5EF4-FFF2-40B4-BE49-F238E27FC236}">
                <a16:creationId xmlns:a16="http://schemas.microsoft.com/office/drawing/2014/main" id="{44E0AC63-7F49-44D7-9B83-0BDFD3B62C74}"/>
              </a:ext>
            </a:extLst>
          </p:cNvPr>
          <p:cNvSpPr>
            <a:spLocks noGrp="1"/>
          </p:cNvSpPr>
          <p:nvPr>
            <p:ph type="body" sz="quarter" idx="123" hasCustomPrompt="1"/>
          </p:nvPr>
        </p:nvSpPr>
        <p:spPr>
          <a:xfrm>
            <a:off x="466345" y="4421547"/>
            <a:ext cx="1457325" cy="423706"/>
          </a:xfrm>
        </p:spPr>
        <p:txBody>
          <a:bodyPr>
            <a:spAutoFit/>
          </a:bodyPr>
          <a:lstStyle>
            <a:lvl1pPr algn="ctr">
              <a:buNone/>
              <a:defRPr sz="1148" b="1">
                <a:solidFill>
                  <a:schemeClr val="accent1"/>
                </a:solidFill>
              </a:defRPr>
            </a:lvl1pPr>
            <a:lvl2pPr>
              <a:defRPr b="1"/>
            </a:lvl2pPr>
            <a:lvl3pPr>
              <a:defRPr b="1"/>
            </a:lvl3pPr>
            <a:lvl4pPr>
              <a:defRPr b="1"/>
            </a:lvl4pPr>
            <a:lvl5pPr>
              <a:defRPr b="1"/>
            </a:lvl5pPr>
          </a:lstStyle>
          <a:p>
            <a:pPr lvl="0"/>
            <a:r>
              <a:rPr lang="en-US"/>
              <a:t>Name</a:t>
            </a:r>
          </a:p>
        </p:txBody>
      </p:sp>
      <p:sp>
        <p:nvSpPr>
          <p:cNvPr id="87" name="Text Placeholder 2">
            <a:extLst>
              <a:ext uri="{FF2B5EF4-FFF2-40B4-BE49-F238E27FC236}">
                <a16:creationId xmlns:a16="http://schemas.microsoft.com/office/drawing/2014/main" id="{1B511DC6-ADFE-418E-88FE-F86B99A617CE}"/>
              </a:ext>
            </a:extLst>
          </p:cNvPr>
          <p:cNvSpPr>
            <a:spLocks noGrp="1"/>
          </p:cNvSpPr>
          <p:nvPr>
            <p:ph type="body" sz="quarter" idx="124" hasCustomPrompt="1"/>
          </p:nvPr>
        </p:nvSpPr>
        <p:spPr>
          <a:xfrm>
            <a:off x="2260474" y="4421547"/>
            <a:ext cx="1457325" cy="423706"/>
          </a:xfrm>
        </p:spPr>
        <p:txBody>
          <a:bodyPr>
            <a:spAutoFit/>
          </a:bodyPr>
          <a:lstStyle>
            <a:lvl1pPr algn="ctr">
              <a:buNone/>
              <a:defRPr sz="1148" b="1">
                <a:solidFill>
                  <a:schemeClr val="accent1"/>
                </a:solidFill>
              </a:defRPr>
            </a:lvl1pPr>
            <a:lvl2pPr>
              <a:defRPr b="1"/>
            </a:lvl2pPr>
            <a:lvl3pPr>
              <a:defRPr b="1"/>
            </a:lvl3pPr>
            <a:lvl4pPr>
              <a:defRPr b="1"/>
            </a:lvl4pPr>
            <a:lvl5pPr>
              <a:defRPr b="1"/>
            </a:lvl5pPr>
          </a:lstStyle>
          <a:p>
            <a:pPr lvl="0"/>
            <a:r>
              <a:rPr lang="en-US"/>
              <a:t>Name</a:t>
            </a:r>
          </a:p>
        </p:txBody>
      </p:sp>
      <p:sp>
        <p:nvSpPr>
          <p:cNvPr id="88" name="Text Placeholder 2">
            <a:extLst>
              <a:ext uri="{FF2B5EF4-FFF2-40B4-BE49-F238E27FC236}">
                <a16:creationId xmlns:a16="http://schemas.microsoft.com/office/drawing/2014/main" id="{483C56B2-9BDB-4414-A28C-3648327D059D}"/>
              </a:ext>
            </a:extLst>
          </p:cNvPr>
          <p:cNvSpPr>
            <a:spLocks noGrp="1"/>
          </p:cNvSpPr>
          <p:nvPr>
            <p:ph type="body" sz="quarter" idx="125" hasCustomPrompt="1"/>
          </p:nvPr>
        </p:nvSpPr>
        <p:spPr>
          <a:xfrm>
            <a:off x="4054603" y="4421547"/>
            <a:ext cx="1457325" cy="423706"/>
          </a:xfrm>
        </p:spPr>
        <p:txBody>
          <a:bodyPr>
            <a:spAutoFit/>
          </a:bodyPr>
          <a:lstStyle>
            <a:lvl1pPr algn="ctr">
              <a:buNone/>
              <a:defRPr sz="1148" b="1">
                <a:solidFill>
                  <a:schemeClr val="accent1"/>
                </a:solidFill>
              </a:defRPr>
            </a:lvl1pPr>
            <a:lvl2pPr>
              <a:defRPr b="1"/>
            </a:lvl2pPr>
            <a:lvl3pPr>
              <a:defRPr b="1"/>
            </a:lvl3pPr>
            <a:lvl4pPr>
              <a:defRPr b="1"/>
            </a:lvl4pPr>
            <a:lvl5pPr>
              <a:defRPr b="1"/>
            </a:lvl5pPr>
          </a:lstStyle>
          <a:p>
            <a:pPr lvl="0"/>
            <a:r>
              <a:rPr lang="en-US"/>
              <a:t>Name</a:t>
            </a:r>
          </a:p>
        </p:txBody>
      </p:sp>
      <p:sp>
        <p:nvSpPr>
          <p:cNvPr id="89" name="Text Placeholder 2">
            <a:extLst>
              <a:ext uri="{FF2B5EF4-FFF2-40B4-BE49-F238E27FC236}">
                <a16:creationId xmlns:a16="http://schemas.microsoft.com/office/drawing/2014/main" id="{0F18AD40-C625-4A6D-BFB6-C214B3BEF0D6}"/>
              </a:ext>
            </a:extLst>
          </p:cNvPr>
          <p:cNvSpPr>
            <a:spLocks noGrp="1"/>
          </p:cNvSpPr>
          <p:nvPr>
            <p:ph type="body" sz="quarter" idx="126" hasCustomPrompt="1"/>
          </p:nvPr>
        </p:nvSpPr>
        <p:spPr>
          <a:xfrm>
            <a:off x="5848732" y="4421547"/>
            <a:ext cx="1457325" cy="423706"/>
          </a:xfrm>
        </p:spPr>
        <p:txBody>
          <a:bodyPr>
            <a:spAutoFit/>
          </a:bodyPr>
          <a:lstStyle>
            <a:lvl1pPr algn="ctr">
              <a:buNone/>
              <a:defRPr sz="1148" b="1">
                <a:solidFill>
                  <a:schemeClr val="accent1"/>
                </a:solidFill>
              </a:defRPr>
            </a:lvl1pPr>
            <a:lvl2pPr>
              <a:defRPr b="1"/>
            </a:lvl2pPr>
            <a:lvl3pPr>
              <a:defRPr b="1"/>
            </a:lvl3pPr>
            <a:lvl4pPr>
              <a:defRPr b="1"/>
            </a:lvl4pPr>
            <a:lvl5pPr>
              <a:defRPr b="1"/>
            </a:lvl5pPr>
          </a:lstStyle>
          <a:p>
            <a:pPr lvl="0"/>
            <a:r>
              <a:rPr lang="en-US"/>
              <a:t>Name</a:t>
            </a:r>
          </a:p>
        </p:txBody>
      </p:sp>
      <p:sp>
        <p:nvSpPr>
          <p:cNvPr id="90" name="Text Placeholder 23">
            <a:extLst>
              <a:ext uri="{FF2B5EF4-FFF2-40B4-BE49-F238E27FC236}">
                <a16:creationId xmlns:a16="http://schemas.microsoft.com/office/drawing/2014/main" id="{4759DF3E-713F-47AB-A522-F4B1062EAE04}"/>
              </a:ext>
            </a:extLst>
          </p:cNvPr>
          <p:cNvSpPr>
            <a:spLocks noGrp="1"/>
          </p:cNvSpPr>
          <p:nvPr>
            <p:ph type="body" sz="quarter" idx="127" hasCustomPrompt="1"/>
          </p:nvPr>
        </p:nvSpPr>
        <p:spPr>
          <a:xfrm>
            <a:off x="466345" y="8472116"/>
            <a:ext cx="1457325" cy="403187"/>
          </a:xfrm>
        </p:spPr>
        <p:txBody>
          <a:bodyPr>
            <a:spAutoFit/>
          </a:bodyPr>
          <a:lstStyle>
            <a:lvl1pPr algn="ctr">
              <a:buNone/>
              <a:defRPr sz="1020">
                <a:solidFill>
                  <a:schemeClr val="tx1"/>
                </a:solidFill>
              </a:defRPr>
            </a:lvl1pPr>
          </a:lstStyle>
          <a:p>
            <a:pPr lvl="0"/>
            <a:r>
              <a:rPr lang="en-US"/>
              <a:t>Title</a:t>
            </a:r>
          </a:p>
        </p:txBody>
      </p:sp>
      <p:sp>
        <p:nvSpPr>
          <p:cNvPr id="91" name="Text Placeholder 23">
            <a:extLst>
              <a:ext uri="{FF2B5EF4-FFF2-40B4-BE49-F238E27FC236}">
                <a16:creationId xmlns:a16="http://schemas.microsoft.com/office/drawing/2014/main" id="{8CFA5A13-314B-49DF-A6EA-18AAB4D0FB46}"/>
              </a:ext>
            </a:extLst>
          </p:cNvPr>
          <p:cNvSpPr>
            <a:spLocks noGrp="1"/>
          </p:cNvSpPr>
          <p:nvPr>
            <p:ph type="body" sz="quarter" idx="128" hasCustomPrompt="1"/>
          </p:nvPr>
        </p:nvSpPr>
        <p:spPr>
          <a:xfrm>
            <a:off x="2260474" y="8472116"/>
            <a:ext cx="1457325" cy="403187"/>
          </a:xfrm>
        </p:spPr>
        <p:txBody>
          <a:bodyPr>
            <a:spAutoFit/>
          </a:bodyPr>
          <a:lstStyle>
            <a:lvl1pPr algn="ctr">
              <a:buNone/>
              <a:defRPr sz="1020">
                <a:solidFill>
                  <a:schemeClr val="tx1"/>
                </a:solidFill>
              </a:defRPr>
            </a:lvl1pPr>
          </a:lstStyle>
          <a:p>
            <a:pPr lvl="0"/>
            <a:r>
              <a:rPr lang="en-US"/>
              <a:t>Title</a:t>
            </a:r>
          </a:p>
        </p:txBody>
      </p:sp>
      <p:sp>
        <p:nvSpPr>
          <p:cNvPr id="92" name="Text Placeholder 23">
            <a:extLst>
              <a:ext uri="{FF2B5EF4-FFF2-40B4-BE49-F238E27FC236}">
                <a16:creationId xmlns:a16="http://schemas.microsoft.com/office/drawing/2014/main" id="{0269F39A-1580-4D48-8DEC-58E23B8E04A2}"/>
              </a:ext>
            </a:extLst>
          </p:cNvPr>
          <p:cNvSpPr>
            <a:spLocks noGrp="1"/>
          </p:cNvSpPr>
          <p:nvPr>
            <p:ph type="body" sz="quarter" idx="129" hasCustomPrompt="1"/>
          </p:nvPr>
        </p:nvSpPr>
        <p:spPr>
          <a:xfrm>
            <a:off x="4054603" y="8472116"/>
            <a:ext cx="1457325" cy="403187"/>
          </a:xfrm>
        </p:spPr>
        <p:txBody>
          <a:bodyPr>
            <a:spAutoFit/>
          </a:bodyPr>
          <a:lstStyle>
            <a:lvl1pPr algn="ctr">
              <a:buNone/>
              <a:defRPr sz="1020">
                <a:solidFill>
                  <a:schemeClr val="tx1"/>
                </a:solidFill>
              </a:defRPr>
            </a:lvl1pPr>
          </a:lstStyle>
          <a:p>
            <a:pPr lvl="0"/>
            <a:r>
              <a:rPr lang="en-US"/>
              <a:t>Title</a:t>
            </a:r>
          </a:p>
        </p:txBody>
      </p:sp>
      <p:sp>
        <p:nvSpPr>
          <p:cNvPr id="93" name="Text Placeholder 23">
            <a:extLst>
              <a:ext uri="{FF2B5EF4-FFF2-40B4-BE49-F238E27FC236}">
                <a16:creationId xmlns:a16="http://schemas.microsoft.com/office/drawing/2014/main" id="{3BA8DBE2-EB99-43F1-A9AF-41EBF94DA457}"/>
              </a:ext>
            </a:extLst>
          </p:cNvPr>
          <p:cNvSpPr>
            <a:spLocks noGrp="1"/>
          </p:cNvSpPr>
          <p:nvPr>
            <p:ph type="body" sz="quarter" idx="130" hasCustomPrompt="1"/>
          </p:nvPr>
        </p:nvSpPr>
        <p:spPr>
          <a:xfrm>
            <a:off x="5848732" y="8472116"/>
            <a:ext cx="1457325" cy="403187"/>
          </a:xfrm>
        </p:spPr>
        <p:txBody>
          <a:bodyPr>
            <a:spAutoFit/>
          </a:bodyPr>
          <a:lstStyle>
            <a:lvl1pPr algn="ctr">
              <a:buNone/>
              <a:defRPr sz="1020">
                <a:solidFill>
                  <a:schemeClr val="tx1"/>
                </a:solidFill>
              </a:defRPr>
            </a:lvl1pPr>
          </a:lstStyle>
          <a:p>
            <a:pPr lvl="0"/>
            <a:r>
              <a:rPr lang="en-US"/>
              <a:t>Title</a:t>
            </a:r>
          </a:p>
        </p:txBody>
      </p:sp>
      <p:sp>
        <p:nvSpPr>
          <p:cNvPr id="108" name="Text Placeholder 2">
            <a:extLst>
              <a:ext uri="{FF2B5EF4-FFF2-40B4-BE49-F238E27FC236}">
                <a16:creationId xmlns:a16="http://schemas.microsoft.com/office/drawing/2014/main" id="{C453ED0E-94E4-4696-80BC-D706612D0744}"/>
              </a:ext>
            </a:extLst>
          </p:cNvPr>
          <p:cNvSpPr>
            <a:spLocks noGrp="1"/>
          </p:cNvSpPr>
          <p:nvPr>
            <p:ph type="body" sz="quarter" idx="135" hasCustomPrompt="1"/>
          </p:nvPr>
        </p:nvSpPr>
        <p:spPr>
          <a:xfrm>
            <a:off x="466345" y="8063352"/>
            <a:ext cx="1457325" cy="423706"/>
          </a:xfrm>
        </p:spPr>
        <p:txBody>
          <a:bodyPr>
            <a:spAutoFit/>
          </a:bodyPr>
          <a:lstStyle>
            <a:lvl1pPr algn="ctr">
              <a:buNone/>
              <a:defRPr sz="1148" b="1">
                <a:solidFill>
                  <a:schemeClr val="accent1"/>
                </a:solidFill>
              </a:defRPr>
            </a:lvl1pPr>
            <a:lvl2pPr>
              <a:defRPr b="1"/>
            </a:lvl2pPr>
            <a:lvl3pPr>
              <a:defRPr b="1"/>
            </a:lvl3pPr>
            <a:lvl4pPr>
              <a:defRPr b="1"/>
            </a:lvl4pPr>
            <a:lvl5pPr>
              <a:defRPr b="1"/>
            </a:lvl5pPr>
          </a:lstStyle>
          <a:p>
            <a:pPr lvl="0"/>
            <a:r>
              <a:rPr lang="en-US"/>
              <a:t>Name</a:t>
            </a:r>
          </a:p>
        </p:txBody>
      </p:sp>
      <p:sp>
        <p:nvSpPr>
          <p:cNvPr id="111" name="Text Placeholder 2">
            <a:extLst>
              <a:ext uri="{FF2B5EF4-FFF2-40B4-BE49-F238E27FC236}">
                <a16:creationId xmlns:a16="http://schemas.microsoft.com/office/drawing/2014/main" id="{5604741C-B963-4213-BEC7-B1A75B3F4BFF}"/>
              </a:ext>
            </a:extLst>
          </p:cNvPr>
          <p:cNvSpPr>
            <a:spLocks noGrp="1"/>
          </p:cNvSpPr>
          <p:nvPr>
            <p:ph type="body" sz="quarter" idx="136" hasCustomPrompt="1"/>
          </p:nvPr>
        </p:nvSpPr>
        <p:spPr>
          <a:xfrm>
            <a:off x="2260474" y="8063352"/>
            <a:ext cx="1457325" cy="423706"/>
          </a:xfrm>
        </p:spPr>
        <p:txBody>
          <a:bodyPr>
            <a:spAutoFit/>
          </a:bodyPr>
          <a:lstStyle>
            <a:lvl1pPr algn="ctr">
              <a:buNone/>
              <a:defRPr sz="1148" b="1">
                <a:solidFill>
                  <a:schemeClr val="accent1"/>
                </a:solidFill>
              </a:defRPr>
            </a:lvl1pPr>
            <a:lvl2pPr>
              <a:defRPr b="1"/>
            </a:lvl2pPr>
            <a:lvl3pPr>
              <a:defRPr b="1"/>
            </a:lvl3pPr>
            <a:lvl4pPr>
              <a:defRPr b="1"/>
            </a:lvl4pPr>
            <a:lvl5pPr>
              <a:defRPr b="1"/>
            </a:lvl5pPr>
          </a:lstStyle>
          <a:p>
            <a:pPr lvl="0"/>
            <a:r>
              <a:rPr lang="en-US"/>
              <a:t>Name</a:t>
            </a:r>
          </a:p>
        </p:txBody>
      </p:sp>
      <p:sp>
        <p:nvSpPr>
          <p:cNvPr id="114" name="Text Placeholder 2">
            <a:extLst>
              <a:ext uri="{FF2B5EF4-FFF2-40B4-BE49-F238E27FC236}">
                <a16:creationId xmlns:a16="http://schemas.microsoft.com/office/drawing/2014/main" id="{E3FEDE07-5875-4E5F-8CBE-FD4772B2BFC2}"/>
              </a:ext>
            </a:extLst>
          </p:cNvPr>
          <p:cNvSpPr>
            <a:spLocks noGrp="1"/>
          </p:cNvSpPr>
          <p:nvPr>
            <p:ph type="body" sz="quarter" idx="137" hasCustomPrompt="1"/>
          </p:nvPr>
        </p:nvSpPr>
        <p:spPr>
          <a:xfrm>
            <a:off x="4054603" y="8063352"/>
            <a:ext cx="1457325" cy="423706"/>
          </a:xfrm>
        </p:spPr>
        <p:txBody>
          <a:bodyPr>
            <a:spAutoFit/>
          </a:bodyPr>
          <a:lstStyle>
            <a:lvl1pPr algn="ctr">
              <a:buNone/>
              <a:defRPr sz="1148" b="1">
                <a:solidFill>
                  <a:schemeClr val="accent1"/>
                </a:solidFill>
              </a:defRPr>
            </a:lvl1pPr>
            <a:lvl2pPr>
              <a:defRPr b="1"/>
            </a:lvl2pPr>
            <a:lvl3pPr>
              <a:defRPr b="1"/>
            </a:lvl3pPr>
            <a:lvl4pPr>
              <a:defRPr b="1"/>
            </a:lvl4pPr>
            <a:lvl5pPr>
              <a:defRPr b="1"/>
            </a:lvl5pPr>
          </a:lstStyle>
          <a:p>
            <a:pPr lvl="0"/>
            <a:r>
              <a:rPr lang="en-US"/>
              <a:t>Name</a:t>
            </a:r>
          </a:p>
        </p:txBody>
      </p:sp>
      <p:sp>
        <p:nvSpPr>
          <p:cNvPr id="115" name="Text Placeholder 2">
            <a:extLst>
              <a:ext uri="{FF2B5EF4-FFF2-40B4-BE49-F238E27FC236}">
                <a16:creationId xmlns:a16="http://schemas.microsoft.com/office/drawing/2014/main" id="{2B9C9FDE-E636-4926-B783-FF86789A3814}"/>
              </a:ext>
            </a:extLst>
          </p:cNvPr>
          <p:cNvSpPr>
            <a:spLocks noGrp="1"/>
          </p:cNvSpPr>
          <p:nvPr>
            <p:ph type="body" sz="quarter" idx="138" hasCustomPrompt="1"/>
          </p:nvPr>
        </p:nvSpPr>
        <p:spPr>
          <a:xfrm>
            <a:off x="5848732" y="8063352"/>
            <a:ext cx="1457325" cy="423706"/>
          </a:xfrm>
        </p:spPr>
        <p:txBody>
          <a:bodyPr>
            <a:spAutoFit/>
          </a:bodyPr>
          <a:lstStyle>
            <a:lvl1pPr algn="ctr">
              <a:buNone/>
              <a:defRPr sz="1148" b="1">
                <a:solidFill>
                  <a:schemeClr val="accent1"/>
                </a:solidFill>
              </a:defRPr>
            </a:lvl1pPr>
            <a:lvl2pPr>
              <a:defRPr b="1"/>
            </a:lvl2pPr>
            <a:lvl3pPr>
              <a:defRPr b="1"/>
            </a:lvl3pPr>
            <a:lvl4pPr>
              <a:defRPr b="1"/>
            </a:lvl4pPr>
            <a:lvl5pPr>
              <a:defRPr b="1"/>
            </a:lvl5pPr>
          </a:lstStyle>
          <a:p>
            <a:pPr lvl="0"/>
            <a:r>
              <a:rPr lang="en-US"/>
              <a:t>Name</a:t>
            </a:r>
          </a:p>
        </p:txBody>
      </p:sp>
      <p:sp>
        <p:nvSpPr>
          <p:cNvPr id="27" name="Picture Placeholder 9">
            <a:extLst>
              <a:ext uri="{FF2B5EF4-FFF2-40B4-BE49-F238E27FC236}">
                <a16:creationId xmlns:a16="http://schemas.microsoft.com/office/drawing/2014/main" id="{0421A95B-216E-44A4-B051-A4D457004C11}"/>
              </a:ext>
            </a:extLst>
          </p:cNvPr>
          <p:cNvSpPr>
            <a:spLocks noGrp="1" noChangeAspect="1"/>
          </p:cNvSpPr>
          <p:nvPr>
            <p:ph type="pic" sz="quarter" idx="121" hasCustomPrompt="1"/>
          </p:nvPr>
        </p:nvSpPr>
        <p:spPr>
          <a:xfrm>
            <a:off x="757810" y="5994715"/>
            <a:ext cx="874395" cy="2011680"/>
          </a:xfrm>
          <a:prstGeom prst="ellipse">
            <a:avLst/>
          </a:prstGeom>
          <a:noFill/>
          <a:ln w="38100">
            <a:solidFill>
              <a:schemeClr val="accent1"/>
            </a:solidFill>
          </a:ln>
        </p:spPr>
        <p:txBody>
          <a:bodyPr anchor="ctr" anchorCtr="0"/>
          <a:lstStyle>
            <a:lvl1pPr marL="0" indent="0" algn="ctr">
              <a:buNone/>
              <a:defRPr lang="en-US" sz="510" b="1" kern="1200" dirty="0">
                <a:solidFill>
                  <a:schemeClr val="bg1">
                    <a:lumMod val="65000"/>
                  </a:schemeClr>
                </a:solidFill>
                <a:latin typeface="+mn-lt"/>
                <a:ea typeface="+mn-ea"/>
                <a:cs typeface="+mn-cs"/>
              </a:defRPr>
            </a:lvl1pPr>
          </a:lstStyle>
          <a:p>
            <a:r>
              <a:rPr lang="en-US" dirty="0"/>
              <a:t>Click icon - insert Square Headshot from M:\03-Proposal Materials\Headshots\Square Headshots 300dpi_InDesign-Word PRINT</a:t>
            </a:r>
          </a:p>
        </p:txBody>
      </p:sp>
      <p:sp>
        <p:nvSpPr>
          <p:cNvPr id="28" name="Picture Placeholder 9">
            <a:extLst>
              <a:ext uri="{FF2B5EF4-FFF2-40B4-BE49-F238E27FC236}">
                <a16:creationId xmlns:a16="http://schemas.microsoft.com/office/drawing/2014/main" id="{F110D95B-5287-4ECA-8FE4-9B3207114351}"/>
              </a:ext>
            </a:extLst>
          </p:cNvPr>
          <p:cNvSpPr>
            <a:spLocks noGrp="1" noChangeAspect="1"/>
          </p:cNvSpPr>
          <p:nvPr>
            <p:ph type="pic" sz="quarter" idx="122" hasCustomPrompt="1"/>
          </p:nvPr>
        </p:nvSpPr>
        <p:spPr>
          <a:xfrm>
            <a:off x="2551939" y="5994715"/>
            <a:ext cx="874395" cy="2011680"/>
          </a:xfrm>
          <a:prstGeom prst="ellipse">
            <a:avLst/>
          </a:prstGeom>
          <a:noFill/>
          <a:ln w="38100">
            <a:solidFill>
              <a:schemeClr val="accent1"/>
            </a:solidFill>
          </a:ln>
        </p:spPr>
        <p:txBody>
          <a:bodyPr anchor="ctr" anchorCtr="0"/>
          <a:lstStyle>
            <a:lvl1pPr marL="0" indent="0" algn="ctr">
              <a:buNone/>
              <a:defRPr lang="en-US" sz="510" b="1" kern="1200" dirty="0">
                <a:solidFill>
                  <a:schemeClr val="bg1">
                    <a:lumMod val="65000"/>
                  </a:schemeClr>
                </a:solidFill>
                <a:latin typeface="+mn-lt"/>
                <a:ea typeface="+mn-ea"/>
                <a:cs typeface="+mn-cs"/>
              </a:defRPr>
            </a:lvl1pPr>
          </a:lstStyle>
          <a:p>
            <a:r>
              <a:rPr lang="en-US" dirty="0"/>
              <a:t>Click icon - insert Square Headshot from M:\03-Proposal Materials\Headshots\Square Headshots 300dpi_InDesign-Word PRINT</a:t>
            </a:r>
          </a:p>
        </p:txBody>
      </p:sp>
      <p:sp>
        <p:nvSpPr>
          <p:cNvPr id="29" name="Picture Placeholder 9">
            <a:extLst>
              <a:ext uri="{FF2B5EF4-FFF2-40B4-BE49-F238E27FC236}">
                <a16:creationId xmlns:a16="http://schemas.microsoft.com/office/drawing/2014/main" id="{E74B0713-B5EF-4A97-8B9A-5550208E178A}"/>
              </a:ext>
            </a:extLst>
          </p:cNvPr>
          <p:cNvSpPr>
            <a:spLocks noGrp="1" noChangeAspect="1"/>
          </p:cNvSpPr>
          <p:nvPr>
            <p:ph type="pic" sz="quarter" idx="139" hasCustomPrompt="1"/>
          </p:nvPr>
        </p:nvSpPr>
        <p:spPr>
          <a:xfrm>
            <a:off x="4346068" y="5994715"/>
            <a:ext cx="874395" cy="2011680"/>
          </a:xfrm>
          <a:prstGeom prst="ellipse">
            <a:avLst/>
          </a:prstGeom>
          <a:noFill/>
          <a:ln w="38100">
            <a:solidFill>
              <a:schemeClr val="accent1"/>
            </a:solidFill>
          </a:ln>
        </p:spPr>
        <p:txBody>
          <a:bodyPr anchor="ctr" anchorCtr="0"/>
          <a:lstStyle>
            <a:lvl1pPr marL="0" indent="0" algn="ctr">
              <a:buNone/>
              <a:defRPr lang="en-US" sz="510" b="1" kern="1200" dirty="0">
                <a:solidFill>
                  <a:schemeClr val="bg1">
                    <a:lumMod val="65000"/>
                  </a:schemeClr>
                </a:solidFill>
                <a:latin typeface="+mn-lt"/>
                <a:ea typeface="+mn-ea"/>
                <a:cs typeface="+mn-cs"/>
              </a:defRPr>
            </a:lvl1pPr>
          </a:lstStyle>
          <a:p>
            <a:r>
              <a:rPr lang="en-US" dirty="0"/>
              <a:t>Click icon - insert Square Headshot from M:\03-Proposal Materials\Headshots\Square Headshots 300dpi_InDesign-Word PRINT</a:t>
            </a:r>
          </a:p>
        </p:txBody>
      </p:sp>
      <p:sp>
        <p:nvSpPr>
          <p:cNvPr id="30" name="Picture Placeholder 9">
            <a:extLst>
              <a:ext uri="{FF2B5EF4-FFF2-40B4-BE49-F238E27FC236}">
                <a16:creationId xmlns:a16="http://schemas.microsoft.com/office/drawing/2014/main" id="{2B67FD3D-C9B5-4DBF-ACF6-B47200462975}"/>
              </a:ext>
            </a:extLst>
          </p:cNvPr>
          <p:cNvSpPr>
            <a:spLocks noGrp="1" noChangeAspect="1"/>
          </p:cNvSpPr>
          <p:nvPr>
            <p:ph type="pic" sz="quarter" idx="140" hasCustomPrompt="1"/>
          </p:nvPr>
        </p:nvSpPr>
        <p:spPr>
          <a:xfrm>
            <a:off x="6140197" y="5994715"/>
            <a:ext cx="874395" cy="2011680"/>
          </a:xfrm>
          <a:prstGeom prst="ellipse">
            <a:avLst/>
          </a:prstGeom>
          <a:noFill/>
          <a:ln w="38100">
            <a:solidFill>
              <a:schemeClr val="accent1"/>
            </a:solidFill>
          </a:ln>
        </p:spPr>
        <p:txBody>
          <a:bodyPr anchor="ctr" anchorCtr="0"/>
          <a:lstStyle>
            <a:lvl1pPr marL="0" indent="0" algn="ctr">
              <a:buNone/>
              <a:defRPr lang="en-US" sz="510" b="1" kern="1200" dirty="0">
                <a:solidFill>
                  <a:schemeClr val="bg1">
                    <a:lumMod val="65000"/>
                  </a:schemeClr>
                </a:solidFill>
                <a:latin typeface="+mn-lt"/>
                <a:ea typeface="+mn-ea"/>
                <a:cs typeface="+mn-cs"/>
              </a:defRPr>
            </a:lvl1pPr>
          </a:lstStyle>
          <a:p>
            <a:r>
              <a:rPr lang="en-US" dirty="0"/>
              <a:t>Click icon - insert Square Headshot from M:\03-Proposal Materials\Headshots\Square Headshots 300dpi_InDesign-Word PRINT</a:t>
            </a:r>
          </a:p>
        </p:txBody>
      </p:sp>
      <p:sp>
        <p:nvSpPr>
          <p:cNvPr id="31" name="Picture Placeholder 9">
            <a:extLst>
              <a:ext uri="{FF2B5EF4-FFF2-40B4-BE49-F238E27FC236}">
                <a16:creationId xmlns:a16="http://schemas.microsoft.com/office/drawing/2014/main" id="{7D4BB5DA-9E4F-4280-A417-D046523AB2E3}"/>
              </a:ext>
            </a:extLst>
          </p:cNvPr>
          <p:cNvSpPr>
            <a:spLocks noGrp="1" noChangeAspect="1"/>
          </p:cNvSpPr>
          <p:nvPr>
            <p:ph type="pic" sz="quarter" idx="26" hasCustomPrompt="1"/>
          </p:nvPr>
        </p:nvSpPr>
        <p:spPr>
          <a:xfrm>
            <a:off x="757810" y="2352910"/>
            <a:ext cx="874395" cy="2011680"/>
          </a:xfrm>
          <a:prstGeom prst="ellipse">
            <a:avLst/>
          </a:prstGeom>
          <a:noFill/>
          <a:ln w="38100">
            <a:solidFill>
              <a:schemeClr val="accent1"/>
            </a:solidFill>
          </a:ln>
        </p:spPr>
        <p:txBody>
          <a:bodyPr anchor="ctr" anchorCtr="0"/>
          <a:lstStyle>
            <a:lvl1pPr marL="0" indent="0" algn="ctr">
              <a:buNone/>
              <a:defRPr lang="en-US" sz="510" b="1" kern="1200" dirty="0">
                <a:solidFill>
                  <a:schemeClr val="bg1">
                    <a:lumMod val="65000"/>
                  </a:schemeClr>
                </a:solidFill>
                <a:latin typeface="+mn-lt"/>
                <a:ea typeface="+mn-ea"/>
                <a:cs typeface="+mn-cs"/>
              </a:defRPr>
            </a:lvl1pPr>
          </a:lstStyle>
          <a:p>
            <a:r>
              <a:rPr lang="en-US" dirty="0"/>
              <a:t>Click icon - insert Square Headshot from M:\03-Proposal Materials\Headshots\Square Headshots 300dpi_InDesign-Word PRINT</a:t>
            </a:r>
          </a:p>
        </p:txBody>
      </p:sp>
      <p:sp>
        <p:nvSpPr>
          <p:cNvPr id="32" name="Picture Placeholder 9">
            <a:extLst>
              <a:ext uri="{FF2B5EF4-FFF2-40B4-BE49-F238E27FC236}">
                <a16:creationId xmlns:a16="http://schemas.microsoft.com/office/drawing/2014/main" id="{6B44D4E1-EEDA-4F4A-A18F-962910EB9B83}"/>
              </a:ext>
            </a:extLst>
          </p:cNvPr>
          <p:cNvSpPr>
            <a:spLocks noGrp="1" noChangeAspect="1"/>
          </p:cNvSpPr>
          <p:nvPr>
            <p:ph type="pic" sz="quarter" idx="141" hasCustomPrompt="1"/>
          </p:nvPr>
        </p:nvSpPr>
        <p:spPr>
          <a:xfrm>
            <a:off x="2551939" y="2352910"/>
            <a:ext cx="874395" cy="2011680"/>
          </a:xfrm>
          <a:prstGeom prst="ellipse">
            <a:avLst/>
          </a:prstGeom>
          <a:noFill/>
          <a:ln w="38100">
            <a:solidFill>
              <a:schemeClr val="accent1"/>
            </a:solidFill>
          </a:ln>
        </p:spPr>
        <p:txBody>
          <a:bodyPr anchor="ctr" anchorCtr="0"/>
          <a:lstStyle>
            <a:lvl1pPr marL="0" indent="0" algn="ctr">
              <a:buNone/>
              <a:defRPr lang="en-US" sz="510" b="1" kern="1200" dirty="0">
                <a:solidFill>
                  <a:schemeClr val="bg1">
                    <a:lumMod val="65000"/>
                  </a:schemeClr>
                </a:solidFill>
                <a:latin typeface="+mn-lt"/>
                <a:ea typeface="+mn-ea"/>
                <a:cs typeface="+mn-cs"/>
              </a:defRPr>
            </a:lvl1pPr>
          </a:lstStyle>
          <a:p>
            <a:r>
              <a:rPr lang="en-US" dirty="0"/>
              <a:t>Click icon - insert Square Headshot from M:\03-Proposal Materials\Headshots\Square Headshots 300dpi_InDesign-Word PRINT</a:t>
            </a:r>
          </a:p>
        </p:txBody>
      </p:sp>
      <p:sp>
        <p:nvSpPr>
          <p:cNvPr id="33" name="Picture Placeholder 9">
            <a:extLst>
              <a:ext uri="{FF2B5EF4-FFF2-40B4-BE49-F238E27FC236}">
                <a16:creationId xmlns:a16="http://schemas.microsoft.com/office/drawing/2014/main" id="{4E0630F6-C7DF-498A-A96A-0CE014E440AC}"/>
              </a:ext>
            </a:extLst>
          </p:cNvPr>
          <p:cNvSpPr>
            <a:spLocks noGrp="1" noChangeAspect="1"/>
          </p:cNvSpPr>
          <p:nvPr>
            <p:ph type="pic" sz="quarter" idx="119" hasCustomPrompt="1"/>
          </p:nvPr>
        </p:nvSpPr>
        <p:spPr>
          <a:xfrm>
            <a:off x="4346068" y="2352910"/>
            <a:ext cx="874395" cy="2011680"/>
          </a:xfrm>
          <a:prstGeom prst="ellipse">
            <a:avLst/>
          </a:prstGeom>
          <a:noFill/>
          <a:ln w="38100">
            <a:solidFill>
              <a:schemeClr val="accent1"/>
            </a:solidFill>
          </a:ln>
        </p:spPr>
        <p:txBody>
          <a:bodyPr anchor="ctr" anchorCtr="0"/>
          <a:lstStyle>
            <a:lvl1pPr marL="0" indent="0" algn="ctr">
              <a:buNone/>
              <a:defRPr lang="en-US" sz="510" b="1" kern="1200" dirty="0">
                <a:solidFill>
                  <a:schemeClr val="bg1">
                    <a:lumMod val="65000"/>
                  </a:schemeClr>
                </a:solidFill>
                <a:latin typeface="+mn-lt"/>
                <a:ea typeface="+mn-ea"/>
                <a:cs typeface="+mn-cs"/>
              </a:defRPr>
            </a:lvl1pPr>
          </a:lstStyle>
          <a:p>
            <a:r>
              <a:rPr lang="en-US" dirty="0"/>
              <a:t>Click icon - insert Square Headshot from M:\03-Proposal Materials\Headshots\Square Headshots 300dpi_InDesign-Word PRINT</a:t>
            </a:r>
          </a:p>
        </p:txBody>
      </p:sp>
      <p:sp>
        <p:nvSpPr>
          <p:cNvPr id="34" name="Picture Placeholder 9">
            <a:extLst>
              <a:ext uri="{FF2B5EF4-FFF2-40B4-BE49-F238E27FC236}">
                <a16:creationId xmlns:a16="http://schemas.microsoft.com/office/drawing/2014/main" id="{89C55D97-0E97-438B-955B-DA2816F978DA}"/>
              </a:ext>
            </a:extLst>
          </p:cNvPr>
          <p:cNvSpPr>
            <a:spLocks noGrp="1" noChangeAspect="1"/>
          </p:cNvSpPr>
          <p:nvPr>
            <p:ph type="pic" sz="quarter" idx="120" hasCustomPrompt="1"/>
          </p:nvPr>
        </p:nvSpPr>
        <p:spPr>
          <a:xfrm>
            <a:off x="6140197" y="2352910"/>
            <a:ext cx="874395" cy="2011680"/>
          </a:xfrm>
          <a:prstGeom prst="ellipse">
            <a:avLst/>
          </a:prstGeom>
          <a:noFill/>
          <a:ln w="38100">
            <a:solidFill>
              <a:schemeClr val="accent1"/>
            </a:solidFill>
          </a:ln>
        </p:spPr>
        <p:txBody>
          <a:bodyPr anchor="ctr" anchorCtr="0"/>
          <a:lstStyle>
            <a:lvl1pPr marL="0" indent="0" algn="ctr">
              <a:buNone/>
              <a:defRPr lang="en-US" sz="510" b="1" kern="1200" dirty="0">
                <a:solidFill>
                  <a:schemeClr val="bg1">
                    <a:lumMod val="65000"/>
                  </a:schemeClr>
                </a:solidFill>
                <a:latin typeface="+mn-lt"/>
                <a:ea typeface="+mn-ea"/>
                <a:cs typeface="+mn-cs"/>
              </a:defRPr>
            </a:lvl1pPr>
          </a:lstStyle>
          <a:p>
            <a:r>
              <a:rPr lang="en-US" dirty="0"/>
              <a:t>Click icon - insert Square Headshot from M:\03-Proposal Materials\Headshots\Square Headshots 300dpi_InDesign-Word PRINT</a:t>
            </a:r>
          </a:p>
        </p:txBody>
      </p:sp>
    </p:spTree>
    <p:extLst>
      <p:ext uri="{BB962C8B-B14F-4D97-AF65-F5344CB8AC3E}">
        <p14:creationId xmlns:p14="http://schemas.microsoft.com/office/powerpoint/2010/main" val="41990464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sic_Titl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70244F7-20C0-4A57-9BC8-073CF8546551}"/>
              </a:ext>
            </a:extLst>
          </p:cNvPr>
          <p:cNvSpPr>
            <a:spLocks noGrp="1"/>
          </p:cNvSpPr>
          <p:nvPr>
            <p:ph type="title" hasCustomPrompt="1"/>
          </p:nvPr>
        </p:nvSpPr>
        <p:spPr>
          <a:xfrm>
            <a:off x="291466" y="871730"/>
            <a:ext cx="7187527" cy="591444"/>
          </a:xfrm>
        </p:spPr>
        <p:txBody>
          <a:bodyPr/>
          <a:lstStyle>
            <a:lvl1pPr>
              <a:defRPr/>
            </a:lvl1pPr>
          </a:lstStyle>
          <a:p>
            <a:r>
              <a:rPr lang="en-US" dirty="0"/>
              <a:t>Slide Title</a:t>
            </a:r>
          </a:p>
        </p:txBody>
      </p:sp>
      <p:sp>
        <p:nvSpPr>
          <p:cNvPr id="3" name="Footer Placeholder 3">
            <a:extLst>
              <a:ext uri="{FF2B5EF4-FFF2-40B4-BE49-F238E27FC236}">
                <a16:creationId xmlns:a16="http://schemas.microsoft.com/office/drawing/2014/main" id="{C172643C-0C47-40D5-947B-DAED4C103080}"/>
              </a:ext>
            </a:extLst>
          </p:cNvPr>
          <p:cNvSpPr>
            <a:spLocks noGrp="1"/>
          </p:cNvSpPr>
          <p:nvPr>
            <p:ph type="ftr" sz="quarter" idx="3"/>
          </p:nvPr>
        </p:nvSpPr>
        <p:spPr>
          <a:xfrm>
            <a:off x="2" y="9527362"/>
            <a:ext cx="7767983" cy="535517"/>
          </a:xfrm>
          <a:prstGeom prst="rect">
            <a:avLst/>
          </a:prstGeom>
          <a:solidFill>
            <a:schemeClr val="bg1">
              <a:lumMod val="85000"/>
            </a:schemeClr>
          </a:solidFill>
        </p:spPr>
        <p:txBody>
          <a:bodyPr vert="horz" lIns="91440" tIns="45720" rIns="91440" bIns="45720" rtlCol="0" anchor="ctr"/>
          <a:lstStyle>
            <a:lvl1pPr algn="l">
              <a:defRPr sz="765">
                <a:solidFill>
                  <a:schemeClr val="bg1">
                    <a:lumMod val="65000"/>
                  </a:schemeClr>
                </a:solidFill>
              </a:defRPr>
            </a:lvl1pPr>
          </a:lstStyle>
          <a:p>
            <a:endParaRPr lang="en-US" dirty="0">
              <a:solidFill>
                <a:schemeClr val="bg1">
                  <a:lumMod val="65000"/>
                </a:schemeClr>
              </a:solidFill>
            </a:endParaRPr>
          </a:p>
        </p:txBody>
      </p:sp>
      <p:sp>
        <p:nvSpPr>
          <p:cNvPr id="5" name="Slide Number Placeholder 4">
            <a:extLst>
              <a:ext uri="{FF2B5EF4-FFF2-40B4-BE49-F238E27FC236}">
                <a16:creationId xmlns:a16="http://schemas.microsoft.com/office/drawing/2014/main" id="{B4011391-C7CA-4CD4-AFA1-FE94CB3492DE}"/>
              </a:ext>
            </a:extLst>
          </p:cNvPr>
          <p:cNvSpPr>
            <a:spLocks noGrp="1"/>
          </p:cNvSpPr>
          <p:nvPr>
            <p:ph type="sldNum" sz="quarter" idx="4"/>
          </p:nvPr>
        </p:nvSpPr>
        <p:spPr>
          <a:xfrm>
            <a:off x="7478994" y="9527362"/>
            <a:ext cx="288991" cy="535517"/>
          </a:xfrm>
          <a:prstGeom prst="rect">
            <a:avLst/>
          </a:prstGeom>
        </p:spPr>
        <p:txBody>
          <a:bodyPr vert="horz" lIns="91440" tIns="45720" rIns="91440" bIns="45720" rtlCol="0" anchor="ctr"/>
          <a:lstStyle>
            <a:lvl1pPr algn="ctr">
              <a:defRPr sz="765">
                <a:solidFill>
                  <a:schemeClr val="bg1">
                    <a:lumMod val="65000"/>
                  </a:schemeClr>
                </a:solidFill>
              </a:defRPr>
            </a:lvl1pPr>
          </a:lstStyle>
          <a:p>
            <a:fld id="{C52A4042-46D4-4582-A3E5-9D790DCCF68C}" type="slidenum">
              <a:rPr lang="en-US" smtClean="0"/>
              <a:pPr/>
              <a:t>‹#›</a:t>
            </a:fld>
            <a:endParaRPr lang="en-US" dirty="0">
              <a:solidFill>
                <a:schemeClr val="bg1">
                  <a:lumMod val="65000"/>
                </a:schemeClr>
              </a:solidFill>
            </a:endParaRPr>
          </a:p>
        </p:txBody>
      </p:sp>
      <p:sp>
        <p:nvSpPr>
          <p:cNvPr id="7" name="Text Placeholder 6">
            <a:extLst>
              <a:ext uri="{FF2B5EF4-FFF2-40B4-BE49-F238E27FC236}">
                <a16:creationId xmlns:a16="http://schemas.microsoft.com/office/drawing/2014/main" id="{42585ECF-F156-4127-8305-8EE402C4743B}"/>
              </a:ext>
            </a:extLst>
          </p:cNvPr>
          <p:cNvSpPr>
            <a:spLocks noGrp="1"/>
          </p:cNvSpPr>
          <p:nvPr>
            <p:ph type="body" sz="quarter" idx="10" hasCustomPrompt="1"/>
          </p:nvPr>
        </p:nvSpPr>
        <p:spPr>
          <a:xfrm>
            <a:off x="378906" y="4"/>
            <a:ext cx="1416670" cy="362343"/>
          </a:xfrm>
          <a:solidFill>
            <a:schemeClr val="accent1"/>
          </a:solidFill>
        </p:spPr>
        <p:txBody>
          <a:bodyPr wrap="none" anchor="t" anchorCtr="0">
            <a:spAutoFit/>
          </a:bodyPr>
          <a:lstStyle>
            <a:lvl1pPr>
              <a:buNone/>
              <a:defRPr sz="765" b="1" cap="all" baseline="0">
                <a:solidFill>
                  <a:schemeClr val="bg1"/>
                </a:solidFill>
              </a:defRPr>
            </a:lvl1pPr>
          </a:lstStyle>
          <a:p>
            <a:pPr lvl="0"/>
            <a:r>
              <a:rPr lang="en-US" dirty="0"/>
              <a:t>Section Name (Optional)</a:t>
            </a:r>
          </a:p>
        </p:txBody>
      </p:sp>
    </p:spTree>
    <p:extLst>
      <p:ext uri="{BB962C8B-B14F-4D97-AF65-F5344CB8AC3E}">
        <p14:creationId xmlns:p14="http://schemas.microsoft.com/office/powerpoint/2010/main" val="12930201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asic_Text">
    <p:spTree>
      <p:nvGrpSpPr>
        <p:cNvPr id="1" name=""/>
        <p:cNvGrpSpPr/>
        <p:nvPr/>
      </p:nvGrpSpPr>
      <p:grpSpPr>
        <a:xfrm>
          <a:off x="0" y="0"/>
          <a:ext cx="0" cy="0"/>
          <a:chOff x="0" y="0"/>
          <a:chExt cx="0" cy="0"/>
        </a:xfrm>
      </p:grpSpPr>
      <p:sp>
        <p:nvSpPr>
          <p:cNvPr id="9" name="Content Placeholder 2"/>
          <p:cNvSpPr>
            <a:spLocks noGrp="1"/>
          </p:cNvSpPr>
          <p:nvPr>
            <p:ph idx="1" hasCustomPrompt="1"/>
          </p:nvPr>
        </p:nvSpPr>
        <p:spPr>
          <a:xfrm>
            <a:off x="291466" y="2032123"/>
            <a:ext cx="7187527" cy="7154548"/>
          </a:xfrm>
        </p:spPr>
        <p:txBody>
          <a:bodyPr/>
          <a:lstStyle>
            <a:lvl1pPr>
              <a:defRPr/>
            </a:lvl1pPr>
          </a:lstStyle>
          <a:p>
            <a:pPr lvl="0"/>
            <a:r>
              <a:rPr lang="en-US" dirty="0"/>
              <a:t>Bullet 1</a:t>
            </a:r>
          </a:p>
          <a:p>
            <a:pPr lvl="0"/>
            <a:r>
              <a:rPr lang="en-US" dirty="0"/>
              <a:t>Bullet 2</a:t>
            </a:r>
          </a:p>
          <a:p>
            <a:pPr lvl="0"/>
            <a:r>
              <a:rPr lang="en-US" dirty="0"/>
              <a:t>Bullet 3</a:t>
            </a:r>
          </a:p>
        </p:txBody>
      </p:sp>
      <p:sp>
        <p:nvSpPr>
          <p:cNvPr id="4" name="Title 3">
            <a:extLst>
              <a:ext uri="{FF2B5EF4-FFF2-40B4-BE49-F238E27FC236}">
                <a16:creationId xmlns:a16="http://schemas.microsoft.com/office/drawing/2014/main" id="{270244F7-20C0-4A57-9BC8-073CF8546551}"/>
              </a:ext>
            </a:extLst>
          </p:cNvPr>
          <p:cNvSpPr>
            <a:spLocks noGrp="1"/>
          </p:cNvSpPr>
          <p:nvPr>
            <p:ph type="title" hasCustomPrompt="1"/>
          </p:nvPr>
        </p:nvSpPr>
        <p:spPr>
          <a:xfrm>
            <a:off x="291466" y="871730"/>
            <a:ext cx="7187527" cy="591444"/>
          </a:xfrm>
        </p:spPr>
        <p:txBody>
          <a:bodyPr/>
          <a:lstStyle>
            <a:lvl1pPr>
              <a:defRPr/>
            </a:lvl1pPr>
          </a:lstStyle>
          <a:p>
            <a:r>
              <a:rPr lang="en-US" dirty="0"/>
              <a:t>Slide Title</a:t>
            </a:r>
          </a:p>
        </p:txBody>
      </p:sp>
      <p:sp>
        <p:nvSpPr>
          <p:cNvPr id="5" name="Footer Placeholder 3">
            <a:extLst>
              <a:ext uri="{FF2B5EF4-FFF2-40B4-BE49-F238E27FC236}">
                <a16:creationId xmlns:a16="http://schemas.microsoft.com/office/drawing/2014/main" id="{9F8BD1D3-6336-4E14-86E7-3442F8A6D345}"/>
              </a:ext>
            </a:extLst>
          </p:cNvPr>
          <p:cNvSpPr>
            <a:spLocks noGrp="1"/>
          </p:cNvSpPr>
          <p:nvPr>
            <p:ph type="ftr" sz="quarter" idx="3"/>
          </p:nvPr>
        </p:nvSpPr>
        <p:spPr>
          <a:xfrm>
            <a:off x="2" y="9527362"/>
            <a:ext cx="7767983" cy="535517"/>
          </a:xfrm>
          <a:prstGeom prst="rect">
            <a:avLst/>
          </a:prstGeom>
          <a:solidFill>
            <a:schemeClr val="bg1">
              <a:lumMod val="85000"/>
            </a:schemeClr>
          </a:solidFill>
        </p:spPr>
        <p:txBody>
          <a:bodyPr vert="horz" lIns="91440" tIns="45720" rIns="91440" bIns="45720" rtlCol="0" anchor="ctr"/>
          <a:lstStyle>
            <a:lvl1pPr algn="l">
              <a:defRPr sz="765">
                <a:solidFill>
                  <a:schemeClr val="bg1">
                    <a:lumMod val="65000"/>
                  </a:schemeClr>
                </a:solidFill>
              </a:defRPr>
            </a:lvl1pPr>
          </a:lstStyle>
          <a:p>
            <a:endParaRPr lang="en-US" dirty="0">
              <a:solidFill>
                <a:schemeClr val="bg1">
                  <a:lumMod val="65000"/>
                </a:schemeClr>
              </a:solidFill>
            </a:endParaRPr>
          </a:p>
        </p:txBody>
      </p:sp>
      <p:sp>
        <p:nvSpPr>
          <p:cNvPr id="6" name="Slide Number Placeholder 4">
            <a:extLst>
              <a:ext uri="{FF2B5EF4-FFF2-40B4-BE49-F238E27FC236}">
                <a16:creationId xmlns:a16="http://schemas.microsoft.com/office/drawing/2014/main" id="{87B21655-36B9-4DA6-97EE-D3ACC2AB0611}"/>
              </a:ext>
            </a:extLst>
          </p:cNvPr>
          <p:cNvSpPr>
            <a:spLocks noGrp="1"/>
          </p:cNvSpPr>
          <p:nvPr>
            <p:ph type="sldNum" sz="quarter" idx="4"/>
          </p:nvPr>
        </p:nvSpPr>
        <p:spPr>
          <a:xfrm>
            <a:off x="7478994" y="9527362"/>
            <a:ext cx="288991" cy="535517"/>
          </a:xfrm>
          <a:prstGeom prst="rect">
            <a:avLst/>
          </a:prstGeom>
        </p:spPr>
        <p:txBody>
          <a:bodyPr vert="horz" lIns="91440" tIns="45720" rIns="91440" bIns="45720" rtlCol="0" anchor="ctr"/>
          <a:lstStyle>
            <a:lvl1pPr algn="ctr">
              <a:defRPr sz="765">
                <a:solidFill>
                  <a:schemeClr val="bg1">
                    <a:lumMod val="65000"/>
                  </a:schemeClr>
                </a:solidFill>
              </a:defRPr>
            </a:lvl1pPr>
          </a:lstStyle>
          <a:p>
            <a:fld id="{C52A4042-46D4-4582-A3E5-9D790DCCF68C}" type="slidenum">
              <a:rPr lang="en-US" smtClean="0"/>
              <a:pPr/>
              <a:t>‹#›</a:t>
            </a:fld>
            <a:endParaRPr lang="en-US" dirty="0">
              <a:solidFill>
                <a:schemeClr val="bg1">
                  <a:lumMod val="65000"/>
                </a:schemeClr>
              </a:solidFill>
            </a:endParaRPr>
          </a:p>
        </p:txBody>
      </p:sp>
      <p:sp>
        <p:nvSpPr>
          <p:cNvPr id="8" name="Text Placeholder 6">
            <a:extLst>
              <a:ext uri="{FF2B5EF4-FFF2-40B4-BE49-F238E27FC236}">
                <a16:creationId xmlns:a16="http://schemas.microsoft.com/office/drawing/2014/main" id="{15B37236-E686-49C6-A9AF-23943C15CBB4}"/>
              </a:ext>
            </a:extLst>
          </p:cNvPr>
          <p:cNvSpPr>
            <a:spLocks noGrp="1"/>
          </p:cNvSpPr>
          <p:nvPr>
            <p:ph type="body" sz="quarter" idx="10" hasCustomPrompt="1"/>
          </p:nvPr>
        </p:nvSpPr>
        <p:spPr>
          <a:xfrm>
            <a:off x="378906" y="4"/>
            <a:ext cx="1416670" cy="362343"/>
          </a:xfrm>
          <a:solidFill>
            <a:schemeClr val="accent1"/>
          </a:solidFill>
        </p:spPr>
        <p:txBody>
          <a:bodyPr wrap="none" anchor="t" anchorCtr="0">
            <a:spAutoFit/>
          </a:bodyPr>
          <a:lstStyle>
            <a:lvl1pPr>
              <a:buNone/>
              <a:defRPr sz="765" b="1" cap="all" baseline="0">
                <a:solidFill>
                  <a:schemeClr val="bg1"/>
                </a:solidFill>
              </a:defRPr>
            </a:lvl1pPr>
          </a:lstStyle>
          <a:p>
            <a:pPr lvl="0"/>
            <a:r>
              <a:rPr lang="en-US" dirty="0"/>
              <a:t>Section Name (Optional)</a:t>
            </a:r>
          </a:p>
        </p:txBody>
      </p:sp>
    </p:spTree>
    <p:extLst>
      <p:ext uri="{BB962C8B-B14F-4D97-AF65-F5344CB8AC3E}">
        <p14:creationId xmlns:p14="http://schemas.microsoft.com/office/powerpoint/2010/main" val="29901990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asic_Text_2_Lines">
    <p:spTree>
      <p:nvGrpSpPr>
        <p:cNvPr id="1" name=""/>
        <p:cNvGrpSpPr/>
        <p:nvPr/>
      </p:nvGrpSpPr>
      <p:grpSpPr>
        <a:xfrm>
          <a:off x="0" y="0"/>
          <a:ext cx="0" cy="0"/>
          <a:chOff x="0" y="0"/>
          <a:chExt cx="0" cy="0"/>
        </a:xfrm>
      </p:grpSpPr>
      <p:sp>
        <p:nvSpPr>
          <p:cNvPr id="9" name="Content Placeholder 2"/>
          <p:cNvSpPr>
            <a:spLocks noGrp="1"/>
          </p:cNvSpPr>
          <p:nvPr>
            <p:ph idx="1" hasCustomPrompt="1"/>
          </p:nvPr>
        </p:nvSpPr>
        <p:spPr>
          <a:xfrm>
            <a:off x="291466" y="2826601"/>
            <a:ext cx="7187527" cy="6360075"/>
          </a:xfrm>
        </p:spPr>
        <p:txBody>
          <a:bodyPr/>
          <a:lstStyle>
            <a:lvl1pPr>
              <a:defRPr/>
            </a:lvl1pPr>
          </a:lstStyle>
          <a:p>
            <a:pPr lvl="0"/>
            <a:r>
              <a:rPr lang="en-US" dirty="0"/>
              <a:t>Bullet 1</a:t>
            </a:r>
          </a:p>
          <a:p>
            <a:pPr lvl="0"/>
            <a:r>
              <a:rPr lang="en-US" dirty="0"/>
              <a:t>Bullet 2</a:t>
            </a:r>
          </a:p>
          <a:p>
            <a:pPr lvl="0"/>
            <a:r>
              <a:rPr lang="en-US" dirty="0"/>
              <a:t>Bullet 3</a:t>
            </a:r>
          </a:p>
        </p:txBody>
      </p:sp>
      <p:sp>
        <p:nvSpPr>
          <p:cNvPr id="4" name="Title 3">
            <a:extLst>
              <a:ext uri="{FF2B5EF4-FFF2-40B4-BE49-F238E27FC236}">
                <a16:creationId xmlns:a16="http://schemas.microsoft.com/office/drawing/2014/main" id="{270244F7-20C0-4A57-9BC8-073CF8546551}"/>
              </a:ext>
            </a:extLst>
          </p:cNvPr>
          <p:cNvSpPr>
            <a:spLocks noGrp="1"/>
          </p:cNvSpPr>
          <p:nvPr>
            <p:ph type="title" hasCustomPrompt="1"/>
          </p:nvPr>
        </p:nvSpPr>
        <p:spPr>
          <a:xfrm>
            <a:off x="291466" y="871730"/>
            <a:ext cx="7187527" cy="591444"/>
          </a:xfrm>
        </p:spPr>
        <p:txBody>
          <a:bodyPr/>
          <a:lstStyle>
            <a:lvl1pPr>
              <a:defRPr/>
            </a:lvl1pPr>
          </a:lstStyle>
          <a:p>
            <a:r>
              <a:rPr lang="en-US" dirty="0"/>
              <a:t>Slide Title (2 Lines)</a:t>
            </a:r>
          </a:p>
        </p:txBody>
      </p:sp>
      <p:sp>
        <p:nvSpPr>
          <p:cNvPr id="5" name="Footer Placeholder 3">
            <a:extLst>
              <a:ext uri="{FF2B5EF4-FFF2-40B4-BE49-F238E27FC236}">
                <a16:creationId xmlns:a16="http://schemas.microsoft.com/office/drawing/2014/main" id="{00E1710C-42E3-482D-BD54-F3E6A8345560}"/>
              </a:ext>
            </a:extLst>
          </p:cNvPr>
          <p:cNvSpPr>
            <a:spLocks noGrp="1"/>
          </p:cNvSpPr>
          <p:nvPr>
            <p:ph type="ftr" sz="quarter" idx="3"/>
          </p:nvPr>
        </p:nvSpPr>
        <p:spPr>
          <a:xfrm>
            <a:off x="2" y="9527362"/>
            <a:ext cx="7767983" cy="535517"/>
          </a:xfrm>
          <a:prstGeom prst="rect">
            <a:avLst/>
          </a:prstGeom>
          <a:solidFill>
            <a:schemeClr val="bg1">
              <a:lumMod val="85000"/>
            </a:schemeClr>
          </a:solidFill>
        </p:spPr>
        <p:txBody>
          <a:bodyPr vert="horz" lIns="91440" tIns="45720" rIns="91440" bIns="45720" rtlCol="0" anchor="ctr"/>
          <a:lstStyle>
            <a:lvl1pPr algn="l">
              <a:defRPr sz="765">
                <a:solidFill>
                  <a:schemeClr val="bg1">
                    <a:lumMod val="65000"/>
                  </a:schemeClr>
                </a:solidFill>
              </a:defRPr>
            </a:lvl1pPr>
          </a:lstStyle>
          <a:p>
            <a:endParaRPr lang="en-US" dirty="0">
              <a:solidFill>
                <a:schemeClr val="bg1">
                  <a:lumMod val="65000"/>
                </a:schemeClr>
              </a:solidFill>
            </a:endParaRPr>
          </a:p>
        </p:txBody>
      </p:sp>
      <p:sp>
        <p:nvSpPr>
          <p:cNvPr id="6" name="Slide Number Placeholder 4">
            <a:extLst>
              <a:ext uri="{FF2B5EF4-FFF2-40B4-BE49-F238E27FC236}">
                <a16:creationId xmlns:a16="http://schemas.microsoft.com/office/drawing/2014/main" id="{BE775985-60AE-4F4F-A33F-871731C833A7}"/>
              </a:ext>
            </a:extLst>
          </p:cNvPr>
          <p:cNvSpPr>
            <a:spLocks noGrp="1"/>
          </p:cNvSpPr>
          <p:nvPr>
            <p:ph type="sldNum" sz="quarter" idx="4"/>
          </p:nvPr>
        </p:nvSpPr>
        <p:spPr>
          <a:xfrm>
            <a:off x="7478994" y="9527362"/>
            <a:ext cx="288991" cy="535517"/>
          </a:xfrm>
          <a:prstGeom prst="rect">
            <a:avLst/>
          </a:prstGeom>
        </p:spPr>
        <p:txBody>
          <a:bodyPr vert="horz" lIns="91440" tIns="45720" rIns="91440" bIns="45720" rtlCol="0" anchor="ctr"/>
          <a:lstStyle>
            <a:lvl1pPr algn="ctr">
              <a:defRPr sz="765">
                <a:solidFill>
                  <a:schemeClr val="bg1">
                    <a:lumMod val="65000"/>
                  </a:schemeClr>
                </a:solidFill>
              </a:defRPr>
            </a:lvl1pPr>
          </a:lstStyle>
          <a:p>
            <a:fld id="{C52A4042-46D4-4582-A3E5-9D790DCCF68C}" type="slidenum">
              <a:rPr lang="en-US" smtClean="0"/>
              <a:pPr/>
              <a:t>‹#›</a:t>
            </a:fld>
            <a:endParaRPr lang="en-US" dirty="0">
              <a:solidFill>
                <a:schemeClr val="bg1">
                  <a:lumMod val="65000"/>
                </a:schemeClr>
              </a:solidFill>
            </a:endParaRPr>
          </a:p>
        </p:txBody>
      </p:sp>
      <p:sp>
        <p:nvSpPr>
          <p:cNvPr id="7" name="Text Placeholder 6">
            <a:extLst>
              <a:ext uri="{FF2B5EF4-FFF2-40B4-BE49-F238E27FC236}">
                <a16:creationId xmlns:a16="http://schemas.microsoft.com/office/drawing/2014/main" id="{D9D870CF-2B54-4784-AA9C-6A56D7DEE3A8}"/>
              </a:ext>
            </a:extLst>
          </p:cNvPr>
          <p:cNvSpPr>
            <a:spLocks noGrp="1"/>
          </p:cNvSpPr>
          <p:nvPr>
            <p:ph type="body" sz="quarter" idx="10" hasCustomPrompt="1"/>
          </p:nvPr>
        </p:nvSpPr>
        <p:spPr>
          <a:xfrm>
            <a:off x="378906" y="4"/>
            <a:ext cx="1416670" cy="362343"/>
          </a:xfrm>
          <a:solidFill>
            <a:schemeClr val="accent1"/>
          </a:solidFill>
        </p:spPr>
        <p:txBody>
          <a:bodyPr wrap="none" anchor="t" anchorCtr="0">
            <a:spAutoFit/>
          </a:bodyPr>
          <a:lstStyle>
            <a:lvl1pPr>
              <a:buNone/>
              <a:defRPr sz="765" b="1" cap="all" baseline="0">
                <a:solidFill>
                  <a:schemeClr val="bg1"/>
                </a:solidFill>
              </a:defRPr>
            </a:lvl1pPr>
          </a:lstStyle>
          <a:p>
            <a:pPr lvl="0"/>
            <a:r>
              <a:rPr lang="en-US" dirty="0"/>
              <a:t>Section Name (Optional)</a:t>
            </a:r>
          </a:p>
        </p:txBody>
      </p:sp>
    </p:spTree>
    <p:extLst>
      <p:ext uri="{BB962C8B-B14F-4D97-AF65-F5344CB8AC3E}">
        <p14:creationId xmlns:p14="http://schemas.microsoft.com/office/powerpoint/2010/main" val="19553363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asic_Image">
    <p:spTree>
      <p:nvGrpSpPr>
        <p:cNvPr id="1" name=""/>
        <p:cNvGrpSpPr/>
        <p:nvPr/>
      </p:nvGrpSpPr>
      <p:grpSpPr>
        <a:xfrm>
          <a:off x="0" y="0"/>
          <a:ext cx="0" cy="0"/>
          <a:chOff x="0" y="0"/>
          <a:chExt cx="0" cy="0"/>
        </a:xfrm>
      </p:grpSpPr>
      <p:sp>
        <p:nvSpPr>
          <p:cNvPr id="9" name="Content Placeholder 2"/>
          <p:cNvSpPr>
            <a:spLocks noGrp="1"/>
          </p:cNvSpPr>
          <p:nvPr>
            <p:ph idx="1" hasCustomPrompt="1"/>
          </p:nvPr>
        </p:nvSpPr>
        <p:spPr>
          <a:xfrm>
            <a:off x="291466" y="2032126"/>
            <a:ext cx="7187527" cy="6839713"/>
          </a:xfrm>
        </p:spPr>
        <p:txBody>
          <a:bodyPr/>
          <a:lstStyle>
            <a:lvl1pPr>
              <a:buNone/>
              <a:defRPr/>
            </a:lvl1pPr>
          </a:lstStyle>
          <a:p>
            <a:pPr lvl="0"/>
            <a:r>
              <a:rPr lang="en-US"/>
              <a:t>Insert image</a:t>
            </a:r>
          </a:p>
        </p:txBody>
      </p:sp>
      <p:sp>
        <p:nvSpPr>
          <p:cNvPr id="4" name="Title 3">
            <a:extLst>
              <a:ext uri="{FF2B5EF4-FFF2-40B4-BE49-F238E27FC236}">
                <a16:creationId xmlns:a16="http://schemas.microsoft.com/office/drawing/2014/main" id="{270244F7-20C0-4A57-9BC8-073CF8546551}"/>
              </a:ext>
            </a:extLst>
          </p:cNvPr>
          <p:cNvSpPr>
            <a:spLocks noGrp="1"/>
          </p:cNvSpPr>
          <p:nvPr>
            <p:ph type="title" hasCustomPrompt="1"/>
          </p:nvPr>
        </p:nvSpPr>
        <p:spPr>
          <a:xfrm>
            <a:off x="291466" y="871730"/>
            <a:ext cx="7187527" cy="591444"/>
          </a:xfrm>
        </p:spPr>
        <p:txBody>
          <a:bodyPr/>
          <a:lstStyle>
            <a:lvl1pPr>
              <a:defRPr/>
            </a:lvl1pPr>
          </a:lstStyle>
          <a:p>
            <a:r>
              <a:rPr lang="en-US" dirty="0"/>
              <a:t>Slide Title</a:t>
            </a:r>
          </a:p>
        </p:txBody>
      </p:sp>
      <p:sp>
        <p:nvSpPr>
          <p:cNvPr id="6" name="Text Placeholder 2">
            <a:extLst>
              <a:ext uri="{FF2B5EF4-FFF2-40B4-BE49-F238E27FC236}">
                <a16:creationId xmlns:a16="http://schemas.microsoft.com/office/drawing/2014/main" id="{7BBD9395-38B3-4A6A-A4FE-171E429626E6}"/>
              </a:ext>
            </a:extLst>
          </p:cNvPr>
          <p:cNvSpPr>
            <a:spLocks noGrp="1"/>
          </p:cNvSpPr>
          <p:nvPr>
            <p:ph type="body" sz="quarter" idx="18" hasCustomPrompt="1"/>
          </p:nvPr>
        </p:nvSpPr>
        <p:spPr>
          <a:xfrm>
            <a:off x="5888814" y="8362202"/>
            <a:ext cx="1590179" cy="382797"/>
          </a:xfrm>
          <a:solidFill>
            <a:schemeClr val="bg1">
              <a:alpha val="67000"/>
            </a:schemeClr>
          </a:solidFill>
        </p:spPr>
        <p:txBody>
          <a:bodyPr wrap="none" lIns="228600" rIns="228600" anchor="ctr" anchorCtr="0">
            <a:spAutoFit/>
          </a:bodyPr>
          <a:lstStyle>
            <a:lvl1pPr marL="0" indent="0" algn="r">
              <a:buNone/>
              <a:defRPr sz="893">
                <a:solidFill>
                  <a:schemeClr val="tx2"/>
                </a:solidFill>
              </a:defRPr>
            </a:lvl1pPr>
            <a:lvl2pPr marL="291459" indent="0">
              <a:buNone/>
              <a:defRPr/>
            </a:lvl2pPr>
            <a:lvl3pPr marL="582917" indent="0">
              <a:buNone/>
              <a:defRPr/>
            </a:lvl3pPr>
            <a:lvl4pPr marL="874377" indent="0">
              <a:buNone/>
              <a:defRPr/>
            </a:lvl4pPr>
            <a:lvl5pPr marL="1165835" indent="0">
              <a:buNone/>
              <a:defRPr/>
            </a:lvl5pPr>
          </a:lstStyle>
          <a:p>
            <a:pPr lvl="0"/>
            <a:r>
              <a:rPr lang="en-US"/>
              <a:t>Insert caption and source</a:t>
            </a:r>
          </a:p>
        </p:txBody>
      </p:sp>
      <p:sp>
        <p:nvSpPr>
          <p:cNvPr id="5" name="Footer Placeholder 3">
            <a:extLst>
              <a:ext uri="{FF2B5EF4-FFF2-40B4-BE49-F238E27FC236}">
                <a16:creationId xmlns:a16="http://schemas.microsoft.com/office/drawing/2014/main" id="{07837360-7468-4A7A-94D7-61580C08369F}"/>
              </a:ext>
            </a:extLst>
          </p:cNvPr>
          <p:cNvSpPr>
            <a:spLocks noGrp="1"/>
          </p:cNvSpPr>
          <p:nvPr>
            <p:ph type="ftr" sz="quarter" idx="3"/>
          </p:nvPr>
        </p:nvSpPr>
        <p:spPr>
          <a:xfrm>
            <a:off x="2" y="9527362"/>
            <a:ext cx="7767983" cy="535517"/>
          </a:xfrm>
          <a:prstGeom prst="rect">
            <a:avLst/>
          </a:prstGeom>
          <a:solidFill>
            <a:schemeClr val="bg1">
              <a:lumMod val="85000"/>
            </a:schemeClr>
          </a:solidFill>
        </p:spPr>
        <p:txBody>
          <a:bodyPr vert="horz" lIns="91440" tIns="45720" rIns="91440" bIns="45720" rtlCol="0" anchor="ctr"/>
          <a:lstStyle>
            <a:lvl1pPr algn="l">
              <a:defRPr sz="765">
                <a:solidFill>
                  <a:schemeClr val="bg1">
                    <a:lumMod val="65000"/>
                  </a:schemeClr>
                </a:solidFill>
              </a:defRPr>
            </a:lvl1pPr>
          </a:lstStyle>
          <a:p>
            <a:endParaRPr lang="en-US" dirty="0">
              <a:solidFill>
                <a:schemeClr val="bg1">
                  <a:lumMod val="65000"/>
                </a:schemeClr>
              </a:solidFill>
            </a:endParaRPr>
          </a:p>
        </p:txBody>
      </p:sp>
      <p:sp>
        <p:nvSpPr>
          <p:cNvPr id="7" name="Slide Number Placeholder 4">
            <a:extLst>
              <a:ext uri="{FF2B5EF4-FFF2-40B4-BE49-F238E27FC236}">
                <a16:creationId xmlns:a16="http://schemas.microsoft.com/office/drawing/2014/main" id="{61CC8A94-C4A0-45E9-BC66-B18EA0234C0B}"/>
              </a:ext>
            </a:extLst>
          </p:cNvPr>
          <p:cNvSpPr>
            <a:spLocks noGrp="1"/>
          </p:cNvSpPr>
          <p:nvPr>
            <p:ph type="sldNum" sz="quarter" idx="4"/>
          </p:nvPr>
        </p:nvSpPr>
        <p:spPr>
          <a:xfrm>
            <a:off x="7478994" y="9527362"/>
            <a:ext cx="288991" cy="535517"/>
          </a:xfrm>
          <a:prstGeom prst="rect">
            <a:avLst/>
          </a:prstGeom>
        </p:spPr>
        <p:txBody>
          <a:bodyPr vert="horz" lIns="91440" tIns="45720" rIns="91440" bIns="45720" rtlCol="0" anchor="ctr"/>
          <a:lstStyle>
            <a:lvl1pPr algn="ctr">
              <a:defRPr sz="765">
                <a:solidFill>
                  <a:schemeClr val="bg1">
                    <a:lumMod val="65000"/>
                  </a:schemeClr>
                </a:solidFill>
              </a:defRPr>
            </a:lvl1pPr>
          </a:lstStyle>
          <a:p>
            <a:fld id="{C52A4042-46D4-4582-A3E5-9D790DCCF68C}" type="slidenum">
              <a:rPr lang="en-US" smtClean="0"/>
              <a:pPr/>
              <a:t>‹#›</a:t>
            </a:fld>
            <a:endParaRPr lang="en-US" dirty="0">
              <a:solidFill>
                <a:schemeClr val="bg1">
                  <a:lumMod val="65000"/>
                </a:schemeClr>
              </a:solidFill>
            </a:endParaRPr>
          </a:p>
        </p:txBody>
      </p:sp>
      <p:sp>
        <p:nvSpPr>
          <p:cNvPr id="8" name="Text Placeholder 6">
            <a:extLst>
              <a:ext uri="{FF2B5EF4-FFF2-40B4-BE49-F238E27FC236}">
                <a16:creationId xmlns:a16="http://schemas.microsoft.com/office/drawing/2014/main" id="{71DC9591-90C6-445D-A598-BF6F6285EC51}"/>
              </a:ext>
            </a:extLst>
          </p:cNvPr>
          <p:cNvSpPr>
            <a:spLocks noGrp="1"/>
          </p:cNvSpPr>
          <p:nvPr>
            <p:ph type="body" sz="quarter" idx="10" hasCustomPrompt="1"/>
          </p:nvPr>
        </p:nvSpPr>
        <p:spPr>
          <a:xfrm>
            <a:off x="378906" y="4"/>
            <a:ext cx="1416670" cy="362343"/>
          </a:xfrm>
          <a:solidFill>
            <a:schemeClr val="accent1"/>
          </a:solidFill>
        </p:spPr>
        <p:txBody>
          <a:bodyPr wrap="none" anchor="t" anchorCtr="0">
            <a:spAutoFit/>
          </a:bodyPr>
          <a:lstStyle>
            <a:lvl1pPr>
              <a:buNone/>
              <a:defRPr sz="765" b="1" cap="all" baseline="0">
                <a:solidFill>
                  <a:schemeClr val="bg1"/>
                </a:solidFill>
              </a:defRPr>
            </a:lvl1pPr>
          </a:lstStyle>
          <a:p>
            <a:pPr lvl="0"/>
            <a:r>
              <a:rPr lang="en-US" dirty="0"/>
              <a:t>Section Name (Optional)</a:t>
            </a:r>
          </a:p>
        </p:txBody>
      </p:sp>
    </p:spTree>
    <p:extLst>
      <p:ext uri="{BB962C8B-B14F-4D97-AF65-F5344CB8AC3E}">
        <p14:creationId xmlns:p14="http://schemas.microsoft.com/office/powerpoint/2010/main" val="3860374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_2">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2" y="0"/>
            <a:ext cx="7772399" cy="10058400"/>
          </a:xfrm>
        </p:spPr>
        <p:txBody>
          <a:bodyPr anchor="b" anchorCtr="1"/>
          <a:lstStyle>
            <a:lvl1pPr marL="0" indent="0">
              <a:buNone/>
              <a:defRPr/>
            </a:lvl1pPr>
          </a:lstStyle>
          <a:p>
            <a:r>
              <a:rPr lang="en-US"/>
              <a:t>Click icon to add picture</a:t>
            </a:r>
          </a:p>
        </p:txBody>
      </p:sp>
      <p:sp>
        <p:nvSpPr>
          <p:cNvPr id="9" name="Text Placeholder 6">
            <a:extLst>
              <a:ext uri="{FF2B5EF4-FFF2-40B4-BE49-F238E27FC236}">
                <a16:creationId xmlns:a16="http://schemas.microsoft.com/office/drawing/2014/main" id="{990A539A-EE51-4D13-8CB0-3AC06BA27870}"/>
              </a:ext>
            </a:extLst>
          </p:cNvPr>
          <p:cNvSpPr>
            <a:spLocks noGrp="1"/>
          </p:cNvSpPr>
          <p:nvPr>
            <p:ph type="body" sz="quarter" idx="16" hasCustomPrompt="1"/>
          </p:nvPr>
        </p:nvSpPr>
        <p:spPr>
          <a:xfrm>
            <a:off x="4663439" y="2"/>
            <a:ext cx="2623186" cy="10058399"/>
          </a:xfrm>
          <a:gradFill>
            <a:gsLst>
              <a:gs pos="0">
                <a:schemeClr val="accent1">
                  <a:alpha val="90000"/>
                </a:schemeClr>
              </a:gs>
              <a:gs pos="75000">
                <a:schemeClr val="accent1">
                  <a:lumMod val="80000"/>
                  <a:alpha val="90000"/>
                </a:schemeClr>
              </a:gs>
            </a:gsLst>
            <a:lin ang="8100000" scaled="0"/>
          </a:gradFill>
        </p:spPr>
        <p:txBody>
          <a:bodyPr/>
          <a:lstStyle>
            <a:lvl1pPr>
              <a:buNone/>
              <a:defRPr>
                <a:noFill/>
              </a:defRPr>
            </a:lvl1pPr>
          </a:lstStyle>
          <a:p>
            <a:pPr lvl="0"/>
            <a:r>
              <a:rPr lang="en-US" dirty="0"/>
              <a:t>Leave this box blank</a:t>
            </a:r>
          </a:p>
        </p:txBody>
      </p:sp>
      <p:sp>
        <p:nvSpPr>
          <p:cNvPr id="8" name="Text Placeholder 7"/>
          <p:cNvSpPr>
            <a:spLocks noGrp="1"/>
          </p:cNvSpPr>
          <p:nvPr>
            <p:ph type="body" sz="quarter" idx="11" hasCustomPrompt="1"/>
          </p:nvPr>
        </p:nvSpPr>
        <p:spPr>
          <a:xfrm>
            <a:off x="4809173" y="670559"/>
            <a:ext cx="2331720" cy="4415660"/>
          </a:xfrm>
        </p:spPr>
        <p:txBody>
          <a:bodyPr anchor="b" anchorCtr="0">
            <a:noAutofit/>
          </a:bodyPr>
          <a:lstStyle>
            <a:lvl1pPr marL="0" indent="0">
              <a:lnSpc>
                <a:spcPct val="80000"/>
              </a:lnSpc>
              <a:buNone/>
              <a:defRPr sz="2805" b="1" cap="none" baseline="0">
                <a:solidFill>
                  <a:schemeClr val="bg1"/>
                </a:solidFill>
                <a:latin typeface="+mj-lt"/>
              </a:defRPr>
            </a:lvl1pPr>
            <a:lvl2pPr marL="291459" indent="0">
              <a:buNone/>
              <a:defRPr/>
            </a:lvl2pPr>
            <a:lvl3pPr marL="582917" indent="0">
              <a:buNone/>
              <a:defRPr/>
            </a:lvl3pPr>
            <a:lvl4pPr marL="874377" indent="0">
              <a:buNone/>
              <a:defRPr/>
            </a:lvl4pPr>
            <a:lvl5pPr marL="1165835" indent="0">
              <a:buNone/>
              <a:defRPr/>
            </a:lvl5pPr>
          </a:lstStyle>
          <a:p>
            <a:pPr lvl="0"/>
            <a:r>
              <a:rPr lang="en-US" dirty="0"/>
              <a:t>Presentation Title</a:t>
            </a:r>
          </a:p>
        </p:txBody>
      </p:sp>
      <p:sp>
        <p:nvSpPr>
          <p:cNvPr id="10" name="Text Placeholder 9"/>
          <p:cNvSpPr>
            <a:spLocks noGrp="1"/>
          </p:cNvSpPr>
          <p:nvPr>
            <p:ph type="body" sz="quarter" idx="12" hasCustomPrompt="1"/>
          </p:nvPr>
        </p:nvSpPr>
        <p:spPr>
          <a:xfrm>
            <a:off x="4809173" y="4964474"/>
            <a:ext cx="2331720" cy="443968"/>
          </a:xfrm>
        </p:spPr>
        <p:txBody>
          <a:bodyPr wrap="square">
            <a:spAutoFit/>
          </a:bodyPr>
          <a:lstStyle>
            <a:lvl1pPr marL="0" indent="0">
              <a:buNone/>
              <a:defRPr sz="1275" b="0">
                <a:solidFill>
                  <a:schemeClr val="bg1"/>
                </a:solidFill>
                <a:latin typeface="+mj-lt"/>
              </a:defRPr>
            </a:lvl1pPr>
            <a:lvl2pPr marL="291459" indent="0">
              <a:buNone/>
              <a:defRPr/>
            </a:lvl2pPr>
            <a:lvl3pPr marL="582917" indent="0">
              <a:buNone/>
              <a:defRPr/>
            </a:lvl3pPr>
            <a:lvl4pPr marL="874377" indent="0">
              <a:buNone/>
              <a:defRPr/>
            </a:lvl4pPr>
            <a:lvl5pPr marL="1165835" indent="0">
              <a:buNone/>
              <a:defRPr/>
            </a:lvl5pPr>
          </a:lstStyle>
          <a:p>
            <a:pPr lvl="0"/>
            <a:r>
              <a:rPr lang="en-US" dirty="0"/>
              <a:t>Subtitle or Client or Project</a:t>
            </a:r>
          </a:p>
        </p:txBody>
      </p:sp>
      <p:sp>
        <p:nvSpPr>
          <p:cNvPr id="12" name="Text Placeholder 2">
            <a:extLst>
              <a:ext uri="{FF2B5EF4-FFF2-40B4-BE49-F238E27FC236}">
                <a16:creationId xmlns:a16="http://schemas.microsoft.com/office/drawing/2014/main" id="{F4FF8A91-2C8A-476A-BC59-A6924DC91899}"/>
              </a:ext>
            </a:extLst>
          </p:cNvPr>
          <p:cNvSpPr>
            <a:spLocks noGrp="1"/>
          </p:cNvSpPr>
          <p:nvPr>
            <p:ph type="body" sz="quarter" idx="14" hasCustomPrompt="1"/>
          </p:nvPr>
        </p:nvSpPr>
        <p:spPr>
          <a:xfrm>
            <a:off x="4809173" y="6705604"/>
            <a:ext cx="2331720" cy="575863"/>
          </a:xfrm>
        </p:spPr>
        <p:txBody>
          <a:bodyPr wrap="square">
            <a:spAutoFit/>
          </a:bodyPr>
          <a:lstStyle>
            <a:lvl1pPr marL="1012" indent="-1012">
              <a:buNone/>
              <a:defRPr sz="1020">
                <a:solidFill>
                  <a:schemeClr val="bg1"/>
                </a:solidFill>
              </a:defRPr>
            </a:lvl1pPr>
          </a:lstStyle>
          <a:p>
            <a:pPr lvl="0"/>
            <a:r>
              <a:rPr lang="en-US" dirty="0"/>
              <a:t>Presenter(s)</a:t>
            </a:r>
            <a:br>
              <a:rPr lang="en-US" dirty="0"/>
            </a:br>
            <a:r>
              <a:rPr lang="en-US" dirty="0"/>
              <a:t>Month 20XX</a:t>
            </a:r>
          </a:p>
        </p:txBody>
      </p:sp>
    </p:spTree>
    <p:extLst>
      <p:ext uri="{BB962C8B-B14F-4D97-AF65-F5344CB8AC3E}">
        <p14:creationId xmlns:p14="http://schemas.microsoft.com/office/powerpoint/2010/main" val="6618423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asic_Image_Subtitle">
    <p:spTree>
      <p:nvGrpSpPr>
        <p:cNvPr id="1" name=""/>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0918C2B5-1AC8-4FB4-B807-212CD4DA83BC}"/>
              </a:ext>
            </a:extLst>
          </p:cNvPr>
          <p:cNvSpPr>
            <a:spLocks noGrp="1"/>
          </p:cNvSpPr>
          <p:nvPr>
            <p:ph idx="1" hasCustomPrompt="1"/>
          </p:nvPr>
        </p:nvSpPr>
        <p:spPr>
          <a:xfrm>
            <a:off x="291466" y="2501822"/>
            <a:ext cx="7187527" cy="6370019"/>
          </a:xfrm>
        </p:spPr>
        <p:txBody>
          <a:bodyPr/>
          <a:lstStyle>
            <a:lvl1pPr>
              <a:buNone/>
              <a:defRPr/>
            </a:lvl1pPr>
          </a:lstStyle>
          <a:p>
            <a:pPr lvl="0"/>
            <a:r>
              <a:rPr lang="en-US"/>
              <a:t>Insert image</a:t>
            </a:r>
          </a:p>
        </p:txBody>
      </p:sp>
      <p:sp>
        <p:nvSpPr>
          <p:cNvPr id="12" name="Text Placeholder 7">
            <a:extLst>
              <a:ext uri="{FF2B5EF4-FFF2-40B4-BE49-F238E27FC236}">
                <a16:creationId xmlns:a16="http://schemas.microsoft.com/office/drawing/2014/main" id="{5253598B-A5F4-430C-856D-7098B0F3348B}"/>
              </a:ext>
            </a:extLst>
          </p:cNvPr>
          <p:cNvSpPr>
            <a:spLocks noGrp="1"/>
          </p:cNvSpPr>
          <p:nvPr>
            <p:ph type="body" sz="quarter" idx="13" hasCustomPrompt="1"/>
          </p:nvPr>
        </p:nvSpPr>
        <p:spPr>
          <a:xfrm>
            <a:off x="291466" y="1743460"/>
            <a:ext cx="7187527" cy="443968"/>
          </a:xfrm>
        </p:spPr>
        <p:txBody>
          <a:bodyPr wrap="square">
            <a:spAutoFit/>
          </a:bodyPr>
          <a:lstStyle>
            <a:lvl1pPr marL="0" indent="0">
              <a:buFontTx/>
              <a:buNone/>
              <a:defRPr sz="1275" b="1" cap="all" baseline="0">
                <a:solidFill>
                  <a:sysClr val="windowText" lastClr="000000"/>
                </a:solidFill>
              </a:defRPr>
            </a:lvl1pPr>
          </a:lstStyle>
          <a:p>
            <a:pPr lvl="0"/>
            <a:r>
              <a:rPr lang="en-US" dirty="0"/>
              <a:t>Subtitle</a:t>
            </a:r>
          </a:p>
        </p:txBody>
      </p:sp>
      <p:sp>
        <p:nvSpPr>
          <p:cNvPr id="13" name="Text Placeholder 2">
            <a:extLst>
              <a:ext uri="{FF2B5EF4-FFF2-40B4-BE49-F238E27FC236}">
                <a16:creationId xmlns:a16="http://schemas.microsoft.com/office/drawing/2014/main" id="{07EC2E7B-03B6-431D-ADBD-BFF24C89325B}"/>
              </a:ext>
            </a:extLst>
          </p:cNvPr>
          <p:cNvSpPr>
            <a:spLocks noGrp="1"/>
          </p:cNvSpPr>
          <p:nvPr>
            <p:ph type="body" sz="quarter" idx="18" hasCustomPrompt="1"/>
          </p:nvPr>
        </p:nvSpPr>
        <p:spPr>
          <a:xfrm>
            <a:off x="5888814" y="8362202"/>
            <a:ext cx="1590179" cy="382797"/>
          </a:xfrm>
          <a:solidFill>
            <a:schemeClr val="bg1">
              <a:alpha val="67000"/>
            </a:schemeClr>
          </a:solidFill>
        </p:spPr>
        <p:txBody>
          <a:bodyPr wrap="none" lIns="228600" rIns="228600" anchor="ctr" anchorCtr="0">
            <a:spAutoFit/>
          </a:bodyPr>
          <a:lstStyle>
            <a:lvl1pPr marL="0" indent="0" algn="r">
              <a:buNone/>
              <a:defRPr sz="893">
                <a:solidFill>
                  <a:schemeClr val="tx2"/>
                </a:solidFill>
              </a:defRPr>
            </a:lvl1pPr>
            <a:lvl2pPr marL="291459" indent="0">
              <a:buNone/>
              <a:defRPr/>
            </a:lvl2pPr>
            <a:lvl3pPr marL="582917" indent="0">
              <a:buNone/>
              <a:defRPr/>
            </a:lvl3pPr>
            <a:lvl4pPr marL="874377" indent="0">
              <a:buNone/>
              <a:defRPr/>
            </a:lvl4pPr>
            <a:lvl5pPr marL="1165835" indent="0">
              <a:buNone/>
              <a:defRPr/>
            </a:lvl5pPr>
          </a:lstStyle>
          <a:p>
            <a:pPr lvl="0"/>
            <a:r>
              <a:rPr lang="en-US"/>
              <a:t>Insert caption and source</a:t>
            </a:r>
          </a:p>
        </p:txBody>
      </p:sp>
      <p:sp>
        <p:nvSpPr>
          <p:cNvPr id="4" name="Title 3">
            <a:extLst>
              <a:ext uri="{FF2B5EF4-FFF2-40B4-BE49-F238E27FC236}">
                <a16:creationId xmlns:a16="http://schemas.microsoft.com/office/drawing/2014/main" id="{66279AE5-5BD7-485D-8D57-0872A7BB5B8F}"/>
              </a:ext>
            </a:extLst>
          </p:cNvPr>
          <p:cNvSpPr>
            <a:spLocks noGrp="1"/>
          </p:cNvSpPr>
          <p:nvPr>
            <p:ph type="title" hasCustomPrompt="1"/>
          </p:nvPr>
        </p:nvSpPr>
        <p:spPr>
          <a:xfrm>
            <a:off x="291466" y="871730"/>
            <a:ext cx="7187527" cy="591444"/>
          </a:xfrm>
        </p:spPr>
        <p:txBody>
          <a:bodyPr/>
          <a:lstStyle>
            <a:lvl1pPr>
              <a:defRPr/>
            </a:lvl1pPr>
          </a:lstStyle>
          <a:p>
            <a:r>
              <a:rPr lang="en-US" dirty="0"/>
              <a:t>Slide Title</a:t>
            </a:r>
          </a:p>
        </p:txBody>
      </p:sp>
      <p:sp>
        <p:nvSpPr>
          <p:cNvPr id="6" name="Footer Placeholder 3">
            <a:extLst>
              <a:ext uri="{FF2B5EF4-FFF2-40B4-BE49-F238E27FC236}">
                <a16:creationId xmlns:a16="http://schemas.microsoft.com/office/drawing/2014/main" id="{4AACD57A-9D75-471E-AAA9-BC8D168560FF}"/>
              </a:ext>
            </a:extLst>
          </p:cNvPr>
          <p:cNvSpPr>
            <a:spLocks noGrp="1"/>
          </p:cNvSpPr>
          <p:nvPr>
            <p:ph type="ftr" sz="quarter" idx="3"/>
          </p:nvPr>
        </p:nvSpPr>
        <p:spPr>
          <a:xfrm>
            <a:off x="2" y="9527362"/>
            <a:ext cx="7767983" cy="535517"/>
          </a:xfrm>
          <a:prstGeom prst="rect">
            <a:avLst/>
          </a:prstGeom>
          <a:solidFill>
            <a:schemeClr val="bg1">
              <a:lumMod val="85000"/>
            </a:schemeClr>
          </a:solidFill>
        </p:spPr>
        <p:txBody>
          <a:bodyPr vert="horz" lIns="91440" tIns="45720" rIns="91440" bIns="45720" rtlCol="0" anchor="ctr"/>
          <a:lstStyle>
            <a:lvl1pPr algn="l">
              <a:defRPr sz="765">
                <a:solidFill>
                  <a:schemeClr val="bg1">
                    <a:lumMod val="65000"/>
                  </a:schemeClr>
                </a:solidFill>
              </a:defRPr>
            </a:lvl1pPr>
          </a:lstStyle>
          <a:p>
            <a:endParaRPr lang="en-US" dirty="0">
              <a:solidFill>
                <a:schemeClr val="bg1">
                  <a:lumMod val="65000"/>
                </a:schemeClr>
              </a:solidFill>
            </a:endParaRPr>
          </a:p>
        </p:txBody>
      </p:sp>
      <p:sp>
        <p:nvSpPr>
          <p:cNvPr id="7" name="Slide Number Placeholder 4">
            <a:extLst>
              <a:ext uri="{FF2B5EF4-FFF2-40B4-BE49-F238E27FC236}">
                <a16:creationId xmlns:a16="http://schemas.microsoft.com/office/drawing/2014/main" id="{6F9F4267-4874-40FE-8277-3786BFE4BF20}"/>
              </a:ext>
            </a:extLst>
          </p:cNvPr>
          <p:cNvSpPr>
            <a:spLocks noGrp="1"/>
          </p:cNvSpPr>
          <p:nvPr>
            <p:ph type="sldNum" sz="quarter" idx="4"/>
          </p:nvPr>
        </p:nvSpPr>
        <p:spPr>
          <a:xfrm>
            <a:off x="7478994" y="9527362"/>
            <a:ext cx="288991" cy="535517"/>
          </a:xfrm>
          <a:prstGeom prst="rect">
            <a:avLst/>
          </a:prstGeom>
        </p:spPr>
        <p:txBody>
          <a:bodyPr vert="horz" lIns="91440" tIns="45720" rIns="91440" bIns="45720" rtlCol="0" anchor="ctr"/>
          <a:lstStyle>
            <a:lvl1pPr algn="ctr">
              <a:defRPr sz="765">
                <a:solidFill>
                  <a:schemeClr val="bg1">
                    <a:lumMod val="65000"/>
                  </a:schemeClr>
                </a:solidFill>
              </a:defRPr>
            </a:lvl1pPr>
          </a:lstStyle>
          <a:p>
            <a:fld id="{C52A4042-46D4-4582-A3E5-9D790DCCF68C}" type="slidenum">
              <a:rPr lang="en-US" smtClean="0"/>
              <a:pPr/>
              <a:t>‹#›</a:t>
            </a:fld>
            <a:endParaRPr lang="en-US" dirty="0">
              <a:solidFill>
                <a:schemeClr val="bg1">
                  <a:lumMod val="65000"/>
                </a:schemeClr>
              </a:solidFill>
            </a:endParaRPr>
          </a:p>
        </p:txBody>
      </p:sp>
      <p:sp>
        <p:nvSpPr>
          <p:cNvPr id="8" name="Text Placeholder 6">
            <a:extLst>
              <a:ext uri="{FF2B5EF4-FFF2-40B4-BE49-F238E27FC236}">
                <a16:creationId xmlns:a16="http://schemas.microsoft.com/office/drawing/2014/main" id="{C1B2E0F5-69FD-4B59-AB38-BAB8FF6C66B0}"/>
              </a:ext>
            </a:extLst>
          </p:cNvPr>
          <p:cNvSpPr>
            <a:spLocks noGrp="1"/>
          </p:cNvSpPr>
          <p:nvPr>
            <p:ph type="body" sz="quarter" idx="10" hasCustomPrompt="1"/>
          </p:nvPr>
        </p:nvSpPr>
        <p:spPr>
          <a:xfrm>
            <a:off x="378906" y="4"/>
            <a:ext cx="1416670" cy="362343"/>
          </a:xfrm>
          <a:solidFill>
            <a:schemeClr val="accent1"/>
          </a:solidFill>
        </p:spPr>
        <p:txBody>
          <a:bodyPr wrap="none" anchor="t" anchorCtr="0">
            <a:spAutoFit/>
          </a:bodyPr>
          <a:lstStyle>
            <a:lvl1pPr>
              <a:buNone/>
              <a:defRPr sz="765" b="1" cap="all" baseline="0">
                <a:solidFill>
                  <a:schemeClr val="bg1"/>
                </a:solidFill>
              </a:defRPr>
            </a:lvl1pPr>
          </a:lstStyle>
          <a:p>
            <a:pPr lvl="0"/>
            <a:r>
              <a:rPr lang="en-US" dirty="0"/>
              <a:t>Section Name (Optional)</a:t>
            </a:r>
          </a:p>
        </p:txBody>
      </p:sp>
    </p:spTree>
    <p:extLst>
      <p:ext uri="{BB962C8B-B14F-4D97-AF65-F5344CB8AC3E}">
        <p14:creationId xmlns:p14="http://schemas.microsoft.com/office/powerpoint/2010/main" val="19266869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_Image_Right">
    <p:spTree>
      <p:nvGrpSpPr>
        <p:cNvPr id="1" name=""/>
        <p:cNvGrpSpPr/>
        <p:nvPr/>
      </p:nvGrpSpPr>
      <p:grpSpPr>
        <a:xfrm>
          <a:off x="0" y="0"/>
          <a:ext cx="0" cy="0"/>
          <a:chOff x="0" y="0"/>
          <a:chExt cx="0" cy="0"/>
        </a:xfrm>
      </p:grpSpPr>
      <p:sp>
        <p:nvSpPr>
          <p:cNvPr id="14" name="Content Placeholder 2"/>
          <p:cNvSpPr>
            <a:spLocks noGrp="1"/>
          </p:cNvSpPr>
          <p:nvPr>
            <p:ph idx="1" hasCustomPrompt="1"/>
          </p:nvPr>
        </p:nvSpPr>
        <p:spPr>
          <a:xfrm>
            <a:off x="3396008" y="0"/>
            <a:ext cx="4371975" cy="10058400"/>
          </a:xfrm>
        </p:spPr>
        <p:txBody>
          <a:bodyPr/>
          <a:lstStyle>
            <a:lvl1pPr marL="0" indent="0">
              <a:buNone/>
              <a:defRPr/>
            </a:lvl1pPr>
          </a:lstStyle>
          <a:p>
            <a:pPr lvl="0"/>
            <a:r>
              <a:rPr lang="en-US"/>
              <a:t>Insert image</a:t>
            </a:r>
          </a:p>
        </p:txBody>
      </p:sp>
      <p:sp>
        <p:nvSpPr>
          <p:cNvPr id="3" name="Title 2">
            <a:extLst>
              <a:ext uri="{FF2B5EF4-FFF2-40B4-BE49-F238E27FC236}">
                <a16:creationId xmlns:a16="http://schemas.microsoft.com/office/drawing/2014/main" id="{3077FB49-D950-4B9B-9A57-9E98DB6A9D35}"/>
              </a:ext>
            </a:extLst>
          </p:cNvPr>
          <p:cNvSpPr>
            <a:spLocks noGrp="1"/>
          </p:cNvSpPr>
          <p:nvPr>
            <p:ph type="title" hasCustomPrompt="1"/>
          </p:nvPr>
        </p:nvSpPr>
        <p:spPr>
          <a:xfrm>
            <a:off x="291465" y="871730"/>
            <a:ext cx="2698966" cy="591444"/>
          </a:xfrm>
        </p:spPr>
        <p:txBody>
          <a:bodyPr/>
          <a:lstStyle>
            <a:lvl1pPr>
              <a:defRPr/>
            </a:lvl1pPr>
          </a:lstStyle>
          <a:p>
            <a:r>
              <a:rPr lang="en-US" dirty="0"/>
              <a:t>Slide Title</a:t>
            </a:r>
          </a:p>
        </p:txBody>
      </p:sp>
      <p:sp>
        <p:nvSpPr>
          <p:cNvPr id="15" name="Content Placeholder 2">
            <a:extLst>
              <a:ext uri="{FF2B5EF4-FFF2-40B4-BE49-F238E27FC236}">
                <a16:creationId xmlns:a16="http://schemas.microsoft.com/office/drawing/2014/main" id="{0441907A-28E0-4899-BDC4-7A2564D8F857}"/>
              </a:ext>
            </a:extLst>
          </p:cNvPr>
          <p:cNvSpPr>
            <a:spLocks noGrp="1"/>
          </p:cNvSpPr>
          <p:nvPr>
            <p:ph idx="16" hasCustomPrompt="1"/>
          </p:nvPr>
        </p:nvSpPr>
        <p:spPr>
          <a:xfrm>
            <a:off x="372347" y="7040880"/>
            <a:ext cx="2618084" cy="2145792"/>
          </a:xfrm>
          <a:solidFill>
            <a:schemeClr val="bg2"/>
          </a:solidFill>
        </p:spPr>
        <p:txBody>
          <a:bodyPr/>
          <a:lstStyle>
            <a:lvl1pPr marL="0" indent="0">
              <a:buNone/>
              <a:defRPr b="1"/>
            </a:lvl1pPr>
          </a:lstStyle>
          <a:p>
            <a:pPr lvl="0"/>
            <a:r>
              <a:rPr lang="en-US" dirty="0"/>
              <a:t>Insert text describing the image to the right</a:t>
            </a:r>
          </a:p>
        </p:txBody>
      </p:sp>
      <p:sp>
        <p:nvSpPr>
          <p:cNvPr id="5" name="Footer Placeholder 3">
            <a:extLst>
              <a:ext uri="{FF2B5EF4-FFF2-40B4-BE49-F238E27FC236}">
                <a16:creationId xmlns:a16="http://schemas.microsoft.com/office/drawing/2014/main" id="{1B8FA7AE-E0F1-44DC-8A78-541AE0556599}"/>
              </a:ext>
            </a:extLst>
          </p:cNvPr>
          <p:cNvSpPr>
            <a:spLocks noGrp="1"/>
          </p:cNvSpPr>
          <p:nvPr>
            <p:ph type="ftr" sz="quarter" idx="3"/>
          </p:nvPr>
        </p:nvSpPr>
        <p:spPr>
          <a:xfrm>
            <a:off x="2" y="9527362"/>
            <a:ext cx="7767983" cy="535517"/>
          </a:xfrm>
          <a:prstGeom prst="rect">
            <a:avLst/>
          </a:prstGeom>
          <a:solidFill>
            <a:schemeClr val="bg1">
              <a:lumMod val="85000"/>
            </a:schemeClr>
          </a:solidFill>
        </p:spPr>
        <p:txBody>
          <a:bodyPr vert="horz" lIns="91440" tIns="45720" rIns="91440" bIns="45720" rtlCol="0" anchor="ctr"/>
          <a:lstStyle>
            <a:lvl1pPr algn="l">
              <a:defRPr sz="765">
                <a:solidFill>
                  <a:schemeClr val="bg1">
                    <a:lumMod val="65000"/>
                  </a:schemeClr>
                </a:solidFill>
              </a:defRPr>
            </a:lvl1pPr>
          </a:lstStyle>
          <a:p>
            <a:endParaRPr lang="en-US" dirty="0">
              <a:solidFill>
                <a:schemeClr val="bg1">
                  <a:lumMod val="65000"/>
                </a:schemeClr>
              </a:solidFill>
            </a:endParaRPr>
          </a:p>
        </p:txBody>
      </p:sp>
      <p:sp>
        <p:nvSpPr>
          <p:cNvPr id="6" name="Slide Number Placeholder 4">
            <a:extLst>
              <a:ext uri="{FF2B5EF4-FFF2-40B4-BE49-F238E27FC236}">
                <a16:creationId xmlns:a16="http://schemas.microsoft.com/office/drawing/2014/main" id="{A4D624DC-A5FC-4410-BC37-84908F219447}"/>
              </a:ext>
            </a:extLst>
          </p:cNvPr>
          <p:cNvSpPr>
            <a:spLocks noGrp="1"/>
          </p:cNvSpPr>
          <p:nvPr>
            <p:ph type="sldNum" sz="quarter" idx="4"/>
          </p:nvPr>
        </p:nvSpPr>
        <p:spPr>
          <a:xfrm>
            <a:off x="7478994" y="9527362"/>
            <a:ext cx="288991" cy="535517"/>
          </a:xfrm>
          <a:prstGeom prst="rect">
            <a:avLst/>
          </a:prstGeom>
        </p:spPr>
        <p:txBody>
          <a:bodyPr vert="horz" lIns="91440" tIns="45720" rIns="91440" bIns="45720" rtlCol="0" anchor="ctr"/>
          <a:lstStyle>
            <a:lvl1pPr algn="ctr">
              <a:defRPr sz="765">
                <a:solidFill>
                  <a:schemeClr val="bg1">
                    <a:lumMod val="65000"/>
                  </a:schemeClr>
                </a:solidFill>
              </a:defRPr>
            </a:lvl1pPr>
          </a:lstStyle>
          <a:p>
            <a:fld id="{C52A4042-46D4-4582-A3E5-9D790DCCF68C}" type="slidenum">
              <a:rPr lang="en-US" smtClean="0"/>
              <a:pPr/>
              <a:t>‹#›</a:t>
            </a:fld>
            <a:endParaRPr lang="en-US" dirty="0">
              <a:solidFill>
                <a:schemeClr val="bg1">
                  <a:lumMod val="65000"/>
                </a:schemeClr>
              </a:solidFill>
            </a:endParaRPr>
          </a:p>
        </p:txBody>
      </p:sp>
      <p:sp>
        <p:nvSpPr>
          <p:cNvPr id="8" name="Text Placeholder 6">
            <a:extLst>
              <a:ext uri="{FF2B5EF4-FFF2-40B4-BE49-F238E27FC236}">
                <a16:creationId xmlns:a16="http://schemas.microsoft.com/office/drawing/2014/main" id="{3AE01395-53BC-4160-8AB1-750BE2CF8954}"/>
              </a:ext>
            </a:extLst>
          </p:cNvPr>
          <p:cNvSpPr>
            <a:spLocks noGrp="1"/>
          </p:cNvSpPr>
          <p:nvPr>
            <p:ph type="body" sz="quarter" idx="10" hasCustomPrompt="1"/>
          </p:nvPr>
        </p:nvSpPr>
        <p:spPr>
          <a:xfrm>
            <a:off x="378906" y="4"/>
            <a:ext cx="1416670" cy="362343"/>
          </a:xfrm>
          <a:solidFill>
            <a:schemeClr val="accent1"/>
          </a:solidFill>
        </p:spPr>
        <p:txBody>
          <a:bodyPr wrap="none" anchor="t" anchorCtr="0">
            <a:spAutoFit/>
          </a:bodyPr>
          <a:lstStyle>
            <a:lvl1pPr>
              <a:buNone/>
              <a:defRPr sz="765" b="1" cap="all" baseline="0">
                <a:solidFill>
                  <a:schemeClr val="bg1"/>
                </a:solidFill>
              </a:defRPr>
            </a:lvl1pPr>
          </a:lstStyle>
          <a:p>
            <a:pPr lvl="0"/>
            <a:r>
              <a:rPr lang="en-US" dirty="0"/>
              <a:t>Section Name (Optional)</a:t>
            </a:r>
          </a:p>
        </p:txBody>
      </p:sp>
    </p:spTree>
    <p:extLst>
      <p:ext uri="{BB962C8B-B14F-4D97-AF65-F5344CB8AC3E}">
        <p14:creationId xmlns:p14="http://schemas.microsoft.com/office/powerpoint/2010/main" val="3028127772"/>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Image_Right">
    <p:spTree>
      <p:nvGrpSpPr>
        <p:cNvPr id="1" name=""/>
        <p:cNvGrpSpPr/>
        <p:nvPr/>
      </p:nvGrpSpPr>
      <p:grpSpPr>
        <a:xfrm>
          <a:off x="0" y="0"/>
          <a:ext cx="0" cy="0"/>
          <a:chOff x="0" y="0"/>
          <a:chExt cx="0" cy="0"/>
        </a:xfrm>
      </p:grpSpPr>
      <p:sp>
        <p:nvSpPr>
          <p:cNvPr id="14" name="Content Placeholder 2"/>
          <p:cNvSpPr>
            <a:spLocks noGrp="1"/>
          </p:cNvSpPr>
          <p:nvPr>
            <p:ph idx="1" hasCustomPrompt="1"/>
          </p:nvPr>
        </p:nvSpPr>
        <p:spPr>
          <a:xfrm>
            <a:off x="4507992" y="0"/>
            <a:ext cx="3264408" cy="10058400"/>
          </a:xfrm>
        </p:spPr>
        <p:txBody>
          <a:bodyPr/>
          <a:lstStyle>
            <a:lvl1pPr marL="0" indent="0">
              <a:buNone/>
              <a:defRPr/>
            </a:lvl1pPr>
          </a:lstStyle>
          <a:p>
            <a:pPr lvl="0"/>
            <a:r>
              <a:rPr lang="en-US"/>
              <a:t>Insert image</a:t>
            </a:r>
          </a:p>
        </p:txBody>
      </p:sp>
      <p:sp>
        <p:nvSpPr>
          <p:cNvPr id="3" name="Title 2">
            <a:extLst>
              <a:ext uri="{FF2B5EF4-FFF2-40B4-BE49-F238E27FC236}">
                <a16:creationId xmlns:a16="http://schemas.microsoft.com/office/drawing/2014/main" id="{3077FB49-D950-4B9B-9A57-9E98DB6A9D35}"/>
              </a:ext>
            </a:extLst>
          </p:cNvPr>
          <p:cNvSpPr>
            <a:spLocks noGrp="1"/>
          </p:cNvSpPr>
          <p:nvPr>
            <p:ph type="title" hasCustomPrompt="1"/>
          </p:nvPr>
        </p:nvSpPr>
        <p:spPr>
          <a:xfrm>
            <a:off x="291466" y="871730"/>
            <a:ext cx="3888143" cy="591444"/>
          </a:xfrm>
        </p:spPr>
        <p:txBody>
          <a:bodyPr/>
          <a:lstStyle>
            <a:lvl1pPr>
              <a:defRPr/>
            </a:lvl1pPr>
          </a:lstStyle>
          <a:p>
            <a:r>
              <a:rPr lang="en-US" dirty="0"/>
              <a:t>Slide Title</a:t>
            </a:r>
          </a:p>
        </p:txBody>
      </p:sp>
      <p:sp>
        <p:nvSpPr>
          <p:cNvPr id="15" name="Content Placeholder 2">
            <a:extLst>
              <a:ext uri="{FF2B5EF4-FFF2-40B4-BE49-F238E27FC236}">
                <a16:creationId xmlns:a16="http://schemas.microsoft.com/office/drawing/2014/main" id="{0441907A-28E0-4899-BDC4-7A2564D8F857}"/>
              </a:ext>
            </a:extLst>
          </p:cNvPr>
          <p:cNvSpPr>
            <a:spLocks noGrp="1"/>
          </p:cNvSpPr>
          <p:nvPr>
            <p:ph idx="16" hasCustomPrompt="1"/>
          </p:nvPr>
        </p:nvSpPr>
        <p:spPr>
          <a:xfrm>
            <a:off x="291466" y="2032126"/>
            <a:ext cx="3888143" cy="7154548"/>
          </a:xfrm>
        </p:spPr>
        <p:txBody>
          <a:bodyPr/>
          <a:lstStyle>
            <a:lvl1pPr>
              <a:defRPr/>
            </a:lvl1pPr>
          </a:lstStyle>
          <a:p>
            <a:pPr lvl="0"/>
            <a:r>
              <a:rPr lang="en-US" dirty="0"/>
              <a:t>Bullet 1</a:t>
            </a:r>
          </a:p>
          <a:p>
            <a:pPr lvl="0"/>
            <a:r>
              <a:rPr lang="en-US" dirty="0"/>
              <a:t>Bullet 2</a:t>
            </a:r>
          </a:p>
          <a:p>
            <a:pPr lvl="0"/>
            <a:r>
              <a:rPr lang="en-US" dirty="0"/>
              <a:t>Bullet 3</a:t>
            </a:r>
          </a:p>
        </p:txBody>
      </p:sp>
      <p:sp>
        <p:nvSpPr>
          <p:cNvPr id="5" name="Footer Placeholder 3">
            <a:extLst>
              <a:ext uri="{FF2B5EF4-FFF2-40B4-BE49-F238E27FC236}">
                <a16:creationId xmlns:a16="http://schemas.microsoft.com/office/drawing/2014/main" id="{1B8FA7AE-E0F1-44DC-8A78-541AE0556599}"/>
              </a:ext>
            </a:extLst>
          </p:cNvPr>
          <p:cNvSpPr>
            <a:spLocks noGrp="1"/>
          </p:cNvSpPr>
          <p:nvPr>
            <p:ph type="ftr" sz="quarter" idx="3"/>
          </p:nvPr>
        </p:nvSpPr>
        <p:spPr>
          <a:xfrm>
            <a:off x="2" y="9527362"/>
            <a:ext cx="7767983" cy="535517"/>
          </a:xfrm>
          <a:prstGeom prst="rect">
            <a:avLst/>
          </a:prstGeom>
          <a:solidFill>
            <a:schemeClr val="bg1">
              <a:lumMod val="85000"/>
            </a:schemeClr>
          </a:solidFill>
        </p:spPr>
        <p:txBody>
          <a:bodyPr vert="horz" lIns="91440" tIns="45720" rIns="91440" bIns="45720" rtlCol="0" anchor="ctr"/>
          <a:lstStyle>
            <a:lvl1pPr algn="l">
              <a:defRPr sz="765">
                <a:solidFill>
                  <a:schemeClr val="bg1">
                    <a:lumMod val="65000"/>
                  </a:schemeClr>
                </a:solidFill>
              </a:defRPr>
            </a:lvl1pPr>
          </a:lstStyle>
          <a:p>
            <a:endParaRPr lang="en-US" dirty="0">
              <a:solidFill>
                <a:schemeClr val="bg1">
                  <a:lumMod val="65000"/>
                </a:schemeClr>
              </a:solidFill>
            </a:endParaRPr>
          </a:p>
        </p:txBody>
      </p:sp>
      <p:sp>
        <p:nvSpPr>
          <p:cNvPr id="6" name="Slide Number Placeholder 4">
            <a:extLst>
              <a:ext uri="{FF2B5EF4-FFF2-40B4-BE49-F238E27FC236}">
                <a16:creationId xmlns:a16="http://schemas.microsoft.com/office/drawing/2014/main" id="{A4D624DC-A5FC-4410-BC37-84908F219447}"/>
              </a:ext>
            </a:extLst>
          </p:cNvPr>
          <p:cNvSpPr>
            <a:spLocks noGrp="1"/>
          </p:cNvSpPr>
          <p:nvPr>
            <p:ph type="sldNum" sz="quarter" idx="4"/>
          </p:nvPr>
        </p:nvSpPr>
        <p:spPr>
          <a:xfrm>
            <a:off x="7478994" y="9527362"/>
            <a:ext cx="288991" cy="535517"/>
          </a:xfrm>
          <a:prstGeom prst="rect">
            <a:avLst/>
          </a:prstGeom>
        </p:spPr>
        <p:txBody>
          <a:bodyPr vert="horz" lIns="91440" tIns="45720" rIns="91440" bIns="45720" rtlCol="0" anchor="ctr"/>
          <a:lstStyle>
            <a:lvl1pPr algn="ctr">
              <a:defRPr sz="765">
                <a:solidFill>
                  <a:schemeClr val="bg1">
                    <a:lumMod val="65000"/>
                  </a:schemeClr>
                </a:solidFill>
              </a:defRPr>
            </a:lvl1pPr>
          </a:lstStyle>
          <a:p>
            <a:fld id="{C52A4042-46D4-4582-A3E5-9D790DCCF68C}" type="slidenum">
              <a:rPr lang="en-US" smtClean="0"/>
              <a:pPr/>
              <a:t>‹#›</a:t>
            </a:fld>
            <a:endParaRPr lang="en-US" dirty="0">
              <a:solidFill>
                <a:schemeClr val="bg1">
                  <a:lumMod val="65000"/>
                </a:schemeClr>
              </a:solidFill>
            </a:endParaRPr>
          </a:p>
        </p:txBody>
      </p:sp>
      <p:sp>
        <p:nvSpPr>
          <p:cNvPr id="7" name="Text Placeholder 6">
            <a:extLst>
              <a:ext uri="{FF2B5EF4-FFF2-40B4-BE49-F238E27FC236}">
                <a16:creationId xmlns:a16="http://schemas.microsoft.com/office/drawing/2014/main" id="{DF9E93A9-ECCD-4AC9-9F89-995F347A3C50}"/>
              </a:ext>
            </a:extLst>
          </p:cNvPr>
          <p:cNvSpPr>
            <a:spLocks noGrp="1"/>
          </p:cNvSpPr>
          <p:nvPr>
            <p:ph type="body" sz="quarter" idx="10" hasCustomPrompt="1"/>
          </p:nvPr>
        </p:nvSpPr>
        <p:spPr>
          <a:xfrm>
            <a:off x="378906" y="4"/>
            <a:ext cx="1416670" cy="362343"/>
          </a:xfrm>
          <a:solidFill>
            <a:schemeClr val="accent1"/>
          </a:solidFill>
        </p:spPr>
        <p:txBody>
          <a:bodyPr wrap="none" anchor="t" anchorCtr="0">
            <a:spAutoFit/>
          </a:bodyPr>
          <a:lstStyle>
            <a:lvl1pPr>
              <a:buNone/>
              <a:defRPr sz="765" b="1" cap="all" baseline="0">
                <a:solidFill>
                  <a:schemeClr val="bg1"/>
                </a:solidFill>
              </a:defRPr>
            </a:lvl1pPr>
          </a:lstStyle>
          <a:p>
            <a:pPr lvl="0"/>
            <a:r>
              <a:rPr lang="en-US" dirty="0"/>
              <a:t>Section Name (Optional)</a:t>
            </a:r>
          </a:p>
        </p:txBody>
      </p:sp>
    </p:spTree>
    <p:extLst>
      <p:ext uri="{BB962C8B-B14F-4D97-AF65-F5344CB8AC3E}">
        <p14:creationId xmlns:p14="http://schemas.microsoft.com/office/powerpoint/2010/main" val="86099561"/>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Image_Right_2_Lines">
    <p:spTree>
      <p:nvGrpSpPr>
        <p:cNvPr id="1" name=""/>
        <p:cNvGrpSpPr/>
        <p:nvPr/>
      </p:nvGrpSpPr>
      <p:grpSpPr>
        <a:xfrm>
          <a:off x="0" y="0"/>
          <a:ext cx="0" cy="0"/>
          <a:chOff x="0" y="0"/>
          <a:chExt cx="0" cy="0"/>
        </a:xfrm>
      </p:grpSpPr>
      <p:sp>
        <p:nvSpPr>
          <p:cNvPr id="14" name="Content Placeholder 2"/>
          <p:cNvSpPr>
            <a:spLocks noGrp="1"/>
          </p:cNvSpPr>
          <p:nvPr>
            <p:ph idx="1" hasCustomPrompt="1"/>
          </p:nvPr>
        </p:nvSpPr>
        <p:spPr>
          <a:xfrm>
            <a:off x="4507992" y="0"/>
            <a:ext cx="3264408" cy="10058400"/>
          </a:xfrm>
        </p:spPr>
        <p:txBody>
          <a:bodyPr/>
          <a:lstStyle>
            <a:lvl1pPr marL="0" indent="0">
              <a:buNone/>
              <a:defRPr/>
            </a:lvl1pPr>
          </a:lstStyle>
          <a:p>
            <a:pPr lvl="0"/>
            <a:r>
              <a:rPr lang="en-US"/>
              <a:t>Insert image</a:t>
            </a:r>
          </a:p>
        </p:txBody>
      </p:sp>
      <p:sp>
        <p:nvSpPr>
          <p:cNvPr id="3" name="Title 2">
            <a:extLst>
              <a:ext uri="{FF2B5EF4-FFF2-40B4-BE49-F238E27FC236}">
                <a16:creationId xmlns:a16="http://schemas.microsoft.com/office/drawing/2014/main" id="{3077FB49-D950-4B9B-9A57-9E98DB6A9D35}"/>
              </a:ext>
            </a:extLst>
          </p:cNvPr>
          <p:cNvSpPr>
            <a:spLocks noGrp="1"/>
          </p:cNvSpPr>
          <p:nvPr>
            <p:ph type="title" hasCustomPrompt="1"/>
          </p:nvPr>
        </p:nvSpPr>
        <p:spPr>
          <a:xfrm>
            <a:off x="291466" y="871730"/>
            <a:ext cx="3888143" cy="591444"/>
          </a:xfrm>
        </p:spPr>
        <p:txBody>
          <a:bodyPr/>
          <a:lstStyle>
            <a:lvl1pPr>
              <a:defRPr/>
            </a:lvl1pPr>
          </a:lstStyle>
          <a:p>
            <a:r>
              <a:rPr lang="en-US" dirty="0"/>
              <a:t>Slide Title (2 lines)</a:t>
            </a:r>
          </a:p>
        </p:txBody>
      </p:sp>
      <p:sp>
        <p:nvSpPr>
          <p:cNvPr id="15" name="Content Placeholder 2">
            <a:extLst>
              <a:ext uri="{FF2B5EF4-FFF2-40B4-BE49-F238E27FC236}">
                <a16:creationId xmlns:a16="http://schemas.microsoft.com/office/drawing/2014/main" id="{0441907A-28E0-4899-BDC4-7A2564D8F857}"/>
              </a:ext>
            </a:extLst>
          </p:cNvPr>
          <p:cNvSpPr>
            <a:spLocks noGrp="1"/>
          </p:cNvSpPr>
          <p:nvPr>
            <p:ph idx="16" hasCustomPrompt="1"/>
          </p:nvPr>
        </p:nvSpPr>
        <p:spPr>
          <a:xfrm>
            <a:off x="291466" y="2829763"/>
            <a:ext cx="3888143" cy="6356909"/>
          </a:xfrm>
        </p:spPr>
        <p:txBody>
          <a:bodyPr/>
          <a:lstStyle>
            <a:lvl1pPr>
              <a:defRPr/>
            </a:lvl1pPr>
          </a:lstStyle>
          <a:p>
            <a:pPr lvl="0"/>
            <a:r>
              <a:rPr lang="en-US"/>
              <a:t>Bullet 1</a:t>
            </a:r>
          </a:p>
          <a:p>
            <a:pPr lvl="0"/>
            <a:r>
              <a:rPr lang="en-US"/>
              <a:t>Bullet 2</a:t>
            </a:r>
          </a:p>
          <a:p>
            <a:pPr lvl="0"/>
            <a:r>
              <a:rPr lang="en-US"/>
              <a:t>Bullet 3</a:t>
            </a:r>
          </a:p>
        </p:txBody>
      </p:sp>
      <p:sp>
        <p:nvSpPr>
          <p:cNvPr id="5" name="Footer Placeholder 3">
            <a:extLst>
              <a:ext uri="{FF2B5EF4-FFF2-40B4-BE49-F238E27FC236}">
                <a16:creationId xmlns:a16="http://schemas.microsoft.com/office/drawing/2014/main" id="{1B8FA7AE-E0F1-44DC-8A78-541AE0556599}"/>
              </a:ext>
            </a:extLst>
          </p:cNvPr>
          <p:cNvSpPr>
            <a:spLocks noGrp="1"/>
          </p:cNvSpPr>
          <p:nvPr>
            <p:ph type="ftr" sz="quarter" idx="3"/>
          </p:nvPr>
        </p:nvSpPr>
        <p:spPr>
          <a:xfrm>
            <a:off x="2" y="9527362"/>
            <a:ext cx="7767983" cy="535517"/>
          </a:xfrm>
          <a:prstGeom prst="rect">
            <a:avLst/>
          </a:prstGeom>
          <a:solidFill>
            <a:schemeClr val="bg1">
              <a:lumMod val="85000"/>
            </a:schemeClr>
          </a:solidFill>
        </p:spPr>
        <p:txBody>
          <a:bodyPr vert="horz" lIns="91440" tIns="45720" rIns="91440" bIns="45720" rtlCol="0" anchor="ctr"/>
          <a:lstStyle>
            <a:lvl1pPr algn="l">
              <a:defRPr sz="765">
                <a:solidFill>
                  <a:schemeClr val="bg1">
                    <a:lumMod val="65000"/>
                  </a:schemeClr>
                </a:solidFill>
              </a:defRPr>
            </a:lvl1pPr>
          </a:lstStyle>
          <a:p>
            <a:endParaRPr lang="en-US" dirty="0">
              <a:solidFill>
                <a:schemeClr val="bg1">
                  <a:lumMod val="65000"/>
                </a:schemeClr>
              </a:solidFill>
            </a:endParaRPr>
          </a:p>
        </p:txBody>
      </p:sp>
      <p:sp>
        <p:nvSpPr>
          <p:cNvPr id="6" name="Slide Number Placeholder 4">
            <a:extLst>
              <a:ext uri="{FF2B5EF4-FFF2-40B4-BE49-F238E27FC236}">
                <a16:creationId xmlns:a16="http://schemas.microsoft.com/office/drawing/2014/main" id="{A4D624DC-A5FC-4410-BC37-84908F219447}"/>
              </a:ext>
            </a:extLst>
          </p:cNvPr>
          <p:cNvSpPr>
            <a:spLocks noGrp="1"/>
          </p:cNvSpPr>
          <p:nvPr>
            <p:ph type="sldNum" sz="quarter" idx="4"/>
          </p:nvPr>
        </p:nvSpPr>
        <p:spPr>
          <a:xfrm>
            <a:off x="7478994" y="9527362"/>
            <a:ext cx="288991" cy="535517"/>
          </a:xfrm>
          <a:prstGeom prst="rect">
            <a:avLst/>
          </a:prstGeom>
        </p:spPr>
        <p:txBody>
          <a:bodyPr vert="horz" lIns="91440" tIns="45720" rIns="91440" bIns="45720" rtlCol="0" anchor="ctr"/>
          <a:lstStyle>
            <a:lvl1pPr algn="ctr">
              <a:defRPr sz="765">
                <a:solidFill>
                  <a:schemeClr val="bg1">
                    <a:lumMod val="65000"/>
                  </a:schemeClr>
                </a:solidFill>
              </a:defRPr>
            </a:lvl1pPr>
          </a:lstStyle>
          <a:p>
            <a:fld id="{C52A4042-46D4-4582-A3E5-9D790DCCF68C}" type="slidenum">
              <a:rPr lang="en-US" smtClean="0"/>
              <a:pPr/>
              <a:t>‹#›</a:t>
            </a:fld>
            <a:endParaRPr lang="en-US" dirty="0">
              <a:solidFill>
                <a:schemeClr val="bg1">
                  <a:lumMod val="65000"/>
                </a:schemeClr>
              </a:solidFill>
            </a:endParaRPr>
          </a:p>
        </p:txBody>
      </p:sp>
      <p:sp>
        <p:nvSpPr>
          <p:cNvPr id="7" name="Text Placeholder 6">
            <a:extLst>
              <a:ext uri="{FF2B5EF4-FFF2-40B4-BE49-F238E27FC236}">
                <a16:creationId xmlns:a16="http://schemas.microsoft.com/office/drawing/2014/main" id="{8A3FB538-2838-455A-96CD-B39ABE6FB82E}"/>
              </a:ext>
            </a:extLst>
          </p:cNvPr>
          <p:cNvSpPr>
            <a:spLocks noGrp="1"/>
          </p:cNvSpPr>
          <p:nvPr>
            <p:ph type="body" sz="quarter" idx="10" hasCustomPrompt="1"/>
          </p:nvPr>
        </p:nvSpPr>
        <p:spPr>
          <a:xfrm>
            <a:off x="378906" y="4"/>
            <a:ext cx="1416670" cy="362343"/>
          </a:xfrm>
          <a:solidFill>
            <a:schemeClr val="accent1"/>
          </a:solidFill>
        </p:spPr>
        <p:txBody>
          <a:bodyPr wrap="none" anchor="t" anchorCtr="0">
            <a:spAutoFit/>
          </a:bodyPr>
          <a:lstStyle>
            <a:lvl1pPr>
              <a:buNone/>
              <a:defRPr sz="765" b="1" cap="all" baseline="0">
                <a:solidFill>
                  <a:schemeClr val="bg1"/>
                </a:solidFill>
              </a:defRPr>
            </a:lvl1pPr>
          </a:lstStyle>
          <a:p>
            <a:pPr lvl="0"/>
            <a:r>
              <a:rPr lang="en-US" dirty="0"/>
              <a:t>Section Name (Optional)</a:t>
            </a:r>
          </a:p>
        </p:txBody>
      </p:sp>
    </p:spTree>
    <p:extLst>
      <p:ext uri="{BB962C8B-B14F-4D97-AF65-F5344CB8AC3E}">
        <p14:creationId xmlns:p14="http://schemas.microsoft.com/office/powerpoint/2010/main" val="4013869495"/>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Image_Right_Subtitle">
    <p:spTree>
      <p:nvGrpSpPr>
        <p:cNvPr id="1" name=""/>
        <p:cNvGrpSpPr/>
        <p:nvPr/>
      </p:nvGrpSpPr>
      <p:grpSpPr>
        <a:xfrm>
          <a:off x="0" y="0"/>
          <a:ext cx="0" cy="0"/>
          <a:chOff x="0" y="0"/>
          <a:chExt cx="0" cy="0"/>
        </a:xfrm>
      </p:grpSpPr>
      <p:sp>
        <p:nvSpPr>
          <p:cNvPr id="14" name="Content Placeholder 2"/>
          <p:cNvSpPr>
            <a:spLocks noGrp="1"/>
          </p:cNvSpPr>
          <p:nvPr>
            <p:ph idx="1" hasCustomPrompt="1"/>
          </p:nvPr>
        </p:nvSpPr>
        <p:spPr>
          <a:xfrm>
            <a:off x="4507992" y="0"/>
            <a:ext cx="3264408" cy="10058400"/>
          </a:xfrm>
        </p:spPr>
        <p:txBody>
          <a:bodyPr/>
          <a:lstStyle>
            <a:lvl1pPr marL="0" indent="0">
              <a:buNone/>
              <a:defRPr/>
            </a:lvl1pPr>
          </a:lstStyle>
          <a:p>
            <a:pPr lvl="0"/>
            <a:r>
              <a:rPr lang="en-US" dirty="0"/>
              <a:t>Insert image</a:t>
            </a:r>
          </a:p>
        </p:txBody>
      </p:sp>
      <p:sp>
        <p:nvSpPr>
          <p:cNvPr id="3" name="Title 2">
            <a:extLst>
              <a:ext uri="{FF2B5EF4-FFF2-40B4-BE49-F238E27FC236}">
                <a16:creationId xmlns:a16="http://schemas.microsoft.com/office/drawing/2014/main" id="{3077FB49-D950-4B9B-9A57-9E98DB6A9D35}"/>
              </a:ext>
            </a:extLst>
          </p:cNvPr>
          <p:cNvSpPr>
            <a:spLocks noGrp="1"/>
          </p:cNvSpPr>
          <p:nvPr>
            <p:ph type="title" hasCustomPrompt="1"/>
          </p:nvPr>
        </p:nvSpPr>
        <p:spPr>
          <a:xfrm>
            <a:off x="291466" y="871730"/>
            <a:ext cx="3888143" cy="591444"/>
          </a:xfrm>
        </p:spPr>
        <p:txBody>
          <a:bodyPr/>
          <a:lstStyle>
            <a:lvl1pPr>
              <a:defRPr/>
            </a:lvl1pPr>
          </a:lstStyle>
          <a:p>
            <a:r>
              <a:rPr lang="en-US" dirty="0"/>
              <a:t>Slide Title</a:t>
            </a:r>
          </a:p>
        </p:txBody>
      </p:sp>
      <p:sp>
        <p:nvSpPr>
          <p:cNvPr id="15" name="Content Placeholder 2">
            <a:extLst>
              <a:ext uri="{FF2B5EF4-FFF2-40B4-BE49-F238E27FC236}">
                <a16:creationId xmlns:a16="http://schemas.microsoft.com/office/drawing/2014/main" id="{0441907A-28E0-4899-BDC4-7A2564D8F857}"/>
              </a:ext>
            </a:extLst>
          </p:cNvPr>
          <p:cNvSpPr>
            <a:spLocks noGrp="1"/>
          </p:cNvSpPr>
          <p:nvPr>
            <p:ph idx="16" hasCustomPrompt="1"/>
          </p:nvPr>
        </p:nvSpPr>
        <p:spPr>
          <a:xfrm>
            <a:off x="291466" y="2501820"/>
            <a:ext cx="3888143" cy="6684854"/>
          </a:xfrm>
        </p:spPr>
        <p:txBody>
          <a:bodyPr/>
          <a:lstStyle>
            <a:lvl1pPr>
              <a:defRPr/>
            </a:lvl1pPr>
          </a:lstStyle>
          <a:p>
            <a:pPr lvl="0"/>
            <a:r>
              <a:rPr lang="en-US" dirty="0"/>
              <a:t>Bullet 1</a:t>
            </a:r>
          </a:p>
          <a:p>
            <a:pPr lvl="0"/>
            <a:r>
              <a:rPr lang="en-US" dirty="0"/>
              <a:t>Bullet 2</a:t>
            </a:r>
          </a:p>
          <a:p>
            <a:pPr lvl="0"/>
            <a:r>
              <a:rPr lang="en-US" dirty="0"/>
              <a:t>Bullet 3</a:t>
            </a:r>
          </a:p>
        </p:txBody>
      </p:sp>
      <p:sp>
        <p:nvSpPr>
          <p:cNvPr id="5" name="Text Placeholder 7">
            <a:extLst>
              <a:ext uri="{FF2B5EF4-FFF2-40B4-BE49-F238E27FC236}">
                <a16:creationId xmlns:a16="http://schemas.microsoft.com/office/drawing/2014/main" id="{F0192C49-9644-4582-9500-1461FFA1BCE9}"/>
              </a:ext>
            </a:extLst>
          </p:cNvPr>
          <p:cNvSpPr>
            <a:spLocks noGrp="1"/>
          </p:cNvSpPr>
          <p:nvPr>
            <p:ph type="body" sz="quarter" idx="13" hasCustomPrompt="1"/>
          </p:nvPr>
        </p:nvSpPr>
        <p:spPr>
          <a:xfrm>
            <a:off x="291466" y="1743460"/>
            <a:ext cx="3888143" cy="443968"/>
          </a:xfrm>
        </p:spPr>
        <p:txBody>
          <a:bodyPr wrap="square">
            <a:spAutoFit/>
          </a:bodyPr>
          <a:lstStyle>
            <a:lvl1pPr marL="0" indent="0">
              <a:buFontTx/>
              <a:buNone/>
              <a:defRPr sz="1275" b="1" cap="all" baseline="0">
                <a:solidFill>
                  <a:sysClr val="windowText" lastClr="000000"/>
                </a:solidFill>
              </a:defRPr>
            </a:lvl1pPr>
          </a:lstStyle>
          <a:p>
            <a:pPr lvl="0"/>
            <a:r>
              <a:rPr lang="en-US" dirty="0"/>
              <a:t>Subtitle</a:t>
            </a:r>
          </a:p>
        </p:txBody>
      </p:sp>
      <p:sp>
        <p:nvSpPr>
          <p:cNvPr id="6" name="Footer Placeholder 3">
            <a:extLst>
              <a:ext uri="{FF2B5EF4-FFF2-40B4-BE49-F238E27FC236}">
                <a16:creationId xmlns:a16="http://schemas.microsoft.com/office/drawing/2014/main" id="{7325315C-1BAC-4F91-84C1-11C527A55C7C}"/>
              </a:ext>
            </a:extLst>
          </p:cNvPr>
          <p:cNvSpPr>
            <a:spLocks noGrp="1"/>
          </p:cNvSpPr>
          <p:nvPr>
            <p:ph type="ftr" sz="quarter" idx="3"/>
          </p:nvPr>
        </p:nvSpPr>
        <p:spPr>
          <a:xfrm>
            <a:off x="2" y="9527362"/>
            <a:ext cx="7767983" cy="535517"/>
          </a:xfrm>
          <a:prstGeom prst="rect">
            <a:avLst/>
          </a:prstGeom>
          <a:solidFill>
            <a:schemeClr val="bg1">
              <a:lumMod val="85000"/>
            </a:schemeClr>
          </a:solidFill>
        </p:spPr>
        <p:txBody>
          <a:bodyPr vert="horz" lIns="91440" tIns="45720" rIns="91440" bIns="45720" rtlCol="0" anchor="ctr"/>
          <a:lstStyle>
            <a:lvl1pPr algn="l">
              <a:defRPr sz="765">
                <a:solidFill>
                  <a:schemeClr val="bg1">
                    <a:lumMod val="65000"/>
                  </a:schemeClr>
                </a:solidFill>
              </a:defRPr>
            </a:lvl1pPr>
          </a:lstStyle>
          <a:p>
            <a:endParaRPr lang="en-US" dirty="0">
              <a:solidFill>
                <a:schemeClr val="bg1">
                  <a:lumMod val="65000"/>
                </a:schemeClr>
              </a:solidFill>
            </a:endParaRPr>
          </a:p>
        </p:txBody>
      </p:sp>
      <p:sp>
        <p:nvSpPr>
          <p:cNvPr id="7" name="Slide Number Placeholder 4">
            <a:extLst>
              <a:ext uri="{FF2B5EF4-FFF2-40B4-BE49-F238E27FC236}">
                <a16:creationId xmlns:a16="http://schemas.microsoft.com/office/drawing/2014/main" id="{9D7A797D-63A9-420C-A8C9-348C3EF6A275}"/>
              </a:ext>
            </a:extLst>
          </p:cNvPr>
          <p:cNvSpPr>
            <a:spLocks noGrp="1"/>
          </p:cNvSpPr>
          <p:nvPr>
            <p:ph type="sldNum" sz="quarter" idx="4"/>
          </p:nvPr>
        </p:nvSpPr>
        <p:spPr>
          <a:xfrm>
            <a:off x="7478994" y="9527362"/>
            <a:ext cx="288991" cy="535517"/>
          </a:xfrm>
          <a:prstGeom prst="rect">
            <a:avLst/>
          </a:prstGeom>
        </p:spPr>
        <p:txBody>
          <a:bodyPr vert="horz" lIns="91440" tIns="45720" rIns="91440" bIns="45720" rtlCol="0" anchor="ctr"/>
          <a:lstStyle>
            <a:lvl1pPr algn="ctr">
              <a:defRPr sz="765">
                <a:solidFill>
                  <a:schemeClr val="bg1">
                    <a:lumMod val="65000"/>
                  </a:schemeClr>
                </a:solidFill>
              </a:defRPr>
            </a:lvl1pPr>
          </a:lstStyle>
          <a:p>
            <a:fld id="{C52A4042-46D4-4582-A3E5-9D790DCCF68C}" type="slidenum">
              <a:rPr lang="en-US" smtClean="0"/>
              <a:pPr/>
              <a:t>‹#›</a:t>
            </a:fld>
            <a:endParaRPr lang="en-US" dirty="0">
              <a:solidFill>
                <a:schemeClr val="bg1">
                  <a:lumMod val="65000"/>
                </a:schemeClr>
              </a:solidFill>
            </a:endParaRPr>
          </a:p>
        </p:txBody>
      </p:sp>
      <p:sp>
        <p:nvSpPr>
          <p:cNvPr id="8" name="Text Placeholder 6">
            <a:extLst>
              <a:ext uri="{FF2B5EF4-FFF2-40B4-BE49-F238E27FC236}">
                <a16:creationId xmlns:a16="http://schemas.microsoft.com/office/drawing/2014/main" id="{65D69EB7-2EBD-417B-B687-135969C43565}"/>
              </a:ext>
            </a:extLst>
          </p:cNvPr>
          <p:cNvSpPr>
            <a:spLocks noGrp="1"/>
          </p:cNvSpPr>
          <p:nvPr>
            <p:ph type="body" sz="quarter" idx="10" hasCustomPrompt="1"/>
          </p:nvPr>
        </p:nvSpPr>
        <p:spPr>
          <a:xfrm>
            <a:off x="378906" y="4"/>
            <a:ext cx="1416670" cy="362343"/>
          </a:xfrm>
          <a:solidFill>
            <a:schemeClr val="accent1"/>
          </a:solidFill>
        </p:spPr>
        <p:txBody>
          <a:bodyPr wrap="none" anchor="t" anchorCtr="0">
            <a:spAutoFit/>
          </a:bodyPr>
          <a:lstStyle>
            <a:lvl1pPr>
              <a:buNone/>
              <a:defRPr sz="765" b="1" cap="all" baseline="0">
                <a:solidFill>
                  <a:schemeClr val="bg1"/>
                </a:solidFill>
              </a:defRPr>
            </a:lvl1pPr>
          </a:lstStyle>
          <a:p>
            <a:pPr lvl="0"/>
            <a:r>
              <a:rPr lang="en-US" dirty="0"/>
              <a:t>Section Name (Optional)</a:t>
            </a:r>
          </a:p>
        </p:txBody>
      </p:sp>
    </p:spTree>
    <p:extLst>
      <p:ext uri="{BB962C8B-B14F-4D97-AF65-F5344CB8AC3E}">
        <p14:creationId xmlns:p14="http://schemas.microsoft.com/office/powerpoint/2010/main" val="4077756870"/>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Image_Left">
    <p:spTree>
      <p:nvGrpSpPr>
        <p:cNvPr id="1" name=""/>
        <p:cNvGrpSpPr/>
        <p:nvPr/>
      </p:nvGrpSpPr>
      <p:grpSpPr>
        <a:xfrm>
          <a:off x="0" y="0"/>
          <a:ext cx="0" cy="0"/>
          <a:chOff x="0" y="0"/>
          <a:chExt cx="0" cy="0"/>
        </a:xfrm>
      </p:grpSpPr>
      <p:sp>
        <p:nvSpPr>
          <p:cNvPr id="14" name="Content Placeholder 2"/>
          <p:cNvSpPr>
            <a:spLocks noGrp="1"/>
          </p:cNvSpPr>
          <p:nvPr>
            <p:ph idx="1" hasCustomPrompt="1"/>
          </p:nvPr>
        </p:nvSpPr>
        <p:spPr>
          <a:xfrm>
            <a:off x="-1" y="0"/>
            <a:ext cx="3264408" cy="10058400"/>
          </a:xfrm>
        </p:spPr>
        <p:txBody>
          <a:bodyPr/>
          <a:lstStyle>
            <a:lvl1pPr marL="0" indent="0">
              <a:buNone/>
              <a:defRPr/>
            </a:lvl1pPr>
          </a:lstStyle>
          <a:p>
            <a:pPr lvl="0"/>
            <a:r>
              <a:rPr lang="en-US"/>
              <a:t>Insert image</a:t>
            </a:r>
          </a:p>
        </p:txBody>
      </p:sp>
      <p:sp>
        <p:nvSpPr>
          <p:cNvPr id="3" name="Title 2">
            <a:extLst>
              <a:ext uri="{FF2B5EF4-FFF2-40B4-BE49-F238E27FC236}">
                <a16:creationId xmlns:a16="http://schemas.microsoft.com/office/drawing/2014/main" id="{3077FB49-D950-4B9B-9A57-9E98DB6A9D35}"/>
              </a:ext>
            </a:extLst>
          </p:cNvPr>
          <p:cNvSpPr>
            <a:spLocks noGrp="1"/>
          </p:cNvSpPr>
          <p:nvPr>
            <p:ph type="title" hasCustomPrompt="1"/>
          </p:nvPr>
        </p:nvSpPr>
        <p:spPr>
          <a:xfrm>
            <a:off x="3590848" y="871730"/>
            <a:ext cx="3888143" cy="591444"/>
          </a:xfrm>
        </p:spPr>
        <p:txBody>
          <a:bodyPr/>
          <a:lstStyle>
            <a:lvl1pPr>
              <a:defRPr/>
            </a:lvl1pPr>
          </a:lstStyle>
          <a:p>
            <a:r>
              <a:rPr lang="en-US" dirty="0"/>
              <a:t>Slide Title</a:t>
            </a:r>
          </a:p>
        </p:txBody>
      </p:sp>
      <p:sp>
        <p:nvSpPr>
          <p:cNvPr id="15" name="Content Placeholder 2">
            <a:extLst>
              <a:ext uri="{FF2B5EF4-FFF2-40B4-BE49-F238E27FC236}">
                <a16:creationId xmlns:a16="http://schemas.microsoft.com/office/drawing/2014/main" id="{0441907A-28E0-4899-BDC4-7A2564D8F857}"/>
              </a:ext>
            </a:extLst>
          </p:cNvPr>
          <p:cNvSpPr>
            <a:spLocks noGrp="1"/>
          </p:cNvSpPr>
          <p:nvPr>
            <p:ph idx="16" hasCustomPrompt="1"/>
          </p:nvPr>
        </p:nvSpPr>
        <p:spPr>
          <a:xfrm>
            <a:off x="3590848" y="2032126"/>
            <a:ext cx="3888143" cy="7154548"/>
          </a:xfrm>
        </p:spPr>
        <p:txBody>
          <a:bodyPr/>
          <a:lstStyle>
            <a:lvl1pPr>
              <a:defRPr/>
            </a:lvl1pPr>
          </a:lstStyle>
          <a:p>
            <a:pPr lvl="0"/>
            <a:r>
              <a:rPr lang="en-US"/>
              <a:t>Bullet 1</a:t>
            </a:r>
          </a:p>
          <a:p>
            <a:pPr lvl="0"/>
            <a:r>
              <a:rPr lang="en-US"/>
              <a:t>Bullet 2</a:t>
            </a:r>
          </a:p>
          <a:p>
            <a:pPr lvl="0"/>
            <a:r>
              <a:rPr lang="en-US"/>
              <a:t>Bullet 3</a:t>
            </a:r>
          </a:p>
        </p:txBody>
      </p:sp>
      <p:sp>
        <p:nvSpPr>
          <p:cNvPr id="5" name="Footer Placeholder 3">
            <a:extLst>
              <a:ext uri="{FF2B5EF4-FFF2-40B4-BE49-F238E27FC236}">
                <a16:creationId xmlns:a16="http://schemas.microsoft.com/office/drawing/2014/main" id="{1B8FA7AE-E0F1-44DC-8A78-541AE0556599}"/>
              </a:ext>
            </a:extLst>
          </p:cNvPr>
          <p:cNvSpPr>
            <a:spLocks noGrp="1"/>
          </p:cNvSpPr>
          <p:nvPr>
            <p:ph type="ftr" sz="quarter" idx="3"/>
          </p:nvPr>
        </p:nvSpPr>
        <p:spPr>
          <a:xfrm>
            <a:off x="2" y="9527362"/>
            <a:ext cx="7767983" cy="535517"/>
          </a:xfrm>
          <a:prstGeom prst="rect">
            <a:avLst/>
          </a:prstGeom>
          <a:solidFill>
            <a:schemeClr val="bg1">
              <a:lumMod val="85000"/>
            </a:schemeClr>
          </a:solidFill>
        </p:spPr>
        <p:txBody>
          <a:bodyPr vert="horz" lIns="91440" tIns="45720" rIns="91440" bIns="45720" rtlCol="0" anchor="ctr"/>
          <a:lstStyle>
            <a:lvl1pPr algn="l">
              <a:defRPr sz="765">
                <a:solidFill>
                  <a:schemeClr val="bg1">
                    <a:lumMod val="65000"/>
                  </a:schemeClr>
                </a:solidFill>
              </a:defRPr>
            </a:lvl1pPr>
          </a:lstStyle>
          <a:p>
            <a:endParaRPr lang="en-US" dirty="0">
              <a:solidFill>
                <a:schemeClr val="bg1">
                  <a:lumMod val="65000"/>
                </a:schemeClr>
              </a:solidFill>
            </a:endParaRPr>
          </a:p>
        </p:txBody>
      </p:sp>
      <p:sp>
        <p:nvSpPr>
          <p:cNvPr id="6" name="Slide Number Placeholder 4">
            <a:extLst>
              <a:ext uri="{FF2B5EF4-FFF2-40B4-BE49-F238E27FC236}">
                <a16:creationId xmlns:a16="http://schemas.microsoft.com/office/drawing/2014/main" id="{A4D624DC-A5FC-4410-BC37-84908F219447}"/>
              </a:ext>
            </a:extLst>
          </p:cNvPr>
          <p:cNvSpPr>
            <a:spLocks noGrp="1"/>
          </p:cNvSpPr>
          <p:nvPr>
            <p:ph type="sldNum" sz="quarter" idx="4"/>
          </p:nvPr>
        </p:nvSpPr>
        <p:spPr>
          <a:xfrm>
            <a:off x="7478994" y="9527362"/>
            <a:ext cx="288991" cy="535517"/>
          </a:xfrm>
          <a:prstGeom prst="rect">
            <a:avLst/>
          </a:prstGeom>
        </p:spPr>
        <p:txBody>
          <a:bodyPr vert="horz" lIns="91440" tIns="45720" rIns="91440" bIns="45720" rtlCol="0" anchor="ctr"/>
          <a:lstStyle>
            <a:lvl1pPr algn="ctr">
              <a:defRPr sz="765">
                <a:solidFill>
                  <a:schemeClr val="bg1">
                    <a:lumMod val="65000"/>
                  </a:schemeClr>
                </a:solidFill>
              </a:defRPr>
            </a:lvl1pPr>
          </a:lstStyle>
          <a:p>
            <a:fld id="{C52A4042-46D4-4582-A3E5-9D790DCCF68C}" type="slidenum">
              <a:rPr lang="en-US" smtClean="0"/>
              <a:pPr/>
              <a:t>‹#›</a:t>
            </a:fld>
            <a:endParaRPr lang="en-US" dirty="0">
              <a:solidFill>
                <a:schemeClr val="bg1">
                  <a:lumMod val="65000"/>
                </a:schemeClr>
              </a:solidFill>
            </a:endParaRPr>
          </a:p>
        </p:txBody>
      </p:sp>
    </p:spTree>
    <p:extLst>
      <p:ext uri="{BB962C8B-B14F-4D97-AF65-F5344CB8AC3E}">
        <p14:creationId xmlns:p14="http://schemas.microsoft.com/office/powerpoint/2010/main" val="2120634968"/>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Image_Left_2_Lines">
    <p:spTree>
      <p:nvGrpSpPr>
        <p:cNvPr id="1" name=""/>
        <p:cNvGrpSpPr/>
        <p:nvPr/>
      </p:nvGrpSpPr>
      <p:grpSpPr>
        <a:xfrm>
          <a:off x="0" y="0"/>
          <a:ext cx="0" cy="0"/>
          <a:chOff x="0" y="0"/>
          <a:chExt cx="0" cy="0"/>
        </a:xfrm>
      </p:grpSpPr>
      <p:sp>
        <p:nvSpPr>
          <p:cNvPr id="14" name="Content Placeholder 2"/>
          <p:cNvSpPr>
            <a:spLocks noGrp="1"/>
          </p:cNvSpPr>
          <p:nvPr>
            <p:ph idx="1" hasCustomPrompt="1"/>
          </p:nvPr>
        </p:nvSpPr>
        <p:spPr>
          <a:xfrm>
            <a:off x="-1" y="0"/>
            <a:ext cx="3264408" cy="10058400"/>
          </a:xfrm>
        </p:spPr>
        <p:txBody>
          <a:bodyPr/>
          <a:lstStyle>
            <a:lvl1pPr marL="0" indent="0">
              <a:buNone/>
              <a:defRPr/>
            </a:lvl1pPr>
          </a:lstStyle>
          <a:p>
            <a:pPr lvl="0"/>
            <a:r>
              <a:rPr lang="en-US"/>
              <a:t>Insert image</a:t>
            </a:r>
          </a:p>
        </p:txBody>
      </p:sp>
      <p:sp>
        <p:nvSpPr>
          <p:cNvPr id="3" name="Title 2">
            <a:extLst>
              <a:ext uri="{FF2B5EF4-FFF2-40B4-BE49-F238E27FC236}">
                <a16:creationId xmlns:a16="http://schemas.microsoft.com/office/drawing/2014/main" id="{3077FB49-D950-4B9B-9A57-9E98DB6A9D35}"/>
              </a:ext>
            </a:extLst>
          </p:cNvPr>
          <p:cNvSpPr>
            <a:spLocks noGrp="1"/>
          </p:cNvSpPr>
          <p:nvPr>
            <p:ph type="title" hasCustomPrompt="1"/>
          </p:nvPr>
        </p:nvSpPr>
        <p:spPr>
          <a:xfrm>
            <a:off x="3590849" y="871730"/>
            <a:ext cx="3888143" cy="591444"/>
          </a:xfrm>
        </p:spPr>
        <p:txBody>
          <a:bodyPr/>
          <a:lstStyle>
            <a:lvl1pPr>
              <a:defRPr/>
            </a:lvl1pPr>
          </a:lstStyle>
          <a:p>
            <a:r>
              <a:rPr lang="en-US" dirty="0"/>
              <a:t>Slide Title (2 Lines)</a:t>
            </a:r>
          </a:p>
        </p:txBody>
      </p:sp>
      <p:sp>
        <p:nvSpPr>
          <p:cNvPr id="15" name="Content Placeholder 2">
            <a:extLst>
              <a:ext uri="{FF2B5EF4-FFF2-40B4-BE49-F238E27FC236}">
                <a16:creationId xmlns:a16="http://schemas.microsoft.com/office/drawing/2014/main" id="{0441907A-28E0-4899-BDC4-7A2564D8F857}"/>
              </a:ext>
            </a:extLst>
          </p:cNvPr>
          <p:cNvSpPr>
            <a:spLocks noGrp="1"/>
          </p:cNvSpPr>
          <p:nvPr>
            <p:ph idx="16" hasCustomPrompt="1"/>
          </p:nvPr>
        </p:nvSpPr>
        <p:spPr>
          <a:xfrm>
            <a:off x="3590849" y="2829763"/>
            <a:ext cx="3888143" cy="6356909"/>
          </a:xfrm>
        </p:spPr>
        <p:txBody>
          <a:bodyPr/>
          <a:lstStyle>
            <a:lvl1pPr>
              <a:defRPr/>
            </a:lvl1pPr>
          </a:lstStyle>
          <a:p>
            <a:pPr lvl="0"/>
            <a:r>
              <a:rPr lang="en-US"/>
              <a:t>Bullet 1</a:t>
            </a:r>
          </a:p>
          <a:p>
            <a:pPr lvl="0"/>
            <a:r>
              <a:rPr lang="en-US"/>
              <a:t>Bullet 2</a:t>
            </a:r>
          </a:p>
          <a:p>
            <a:pPr lvl="0"/>
            <a:r>
              <a:rPr lang="en-US"/>
              <a:t>Bullet 3</a:t>
            </a:r>
          </a:p>
        </p:txBody>
      </p:sp>
      <p:sp>
        <p:nvSpPr>
          <p:cNvPr id="5" name="Footer Placeholder 3">
            <a:extLst>
              <a:ext uri="{FF2B5EF4-FFF2-40B4-BE49-F238E27FC236}">
                <a16:creationId xmlns:a16="http://schemas.microsoft.com/office/drawing/2014/main" id="{1B8FA7AE-E0F1-44DC-8A78-541AE0556599}"/>
              </a:ext>
            </a:extLst>
          </p:cNvPr>
          <p:cNvSpPr>
            <a:spLocks noGrp="1"/>
          </p:cNvSpPr>
          <p:nvPr>
            <p:ph type="ftr" sz="quarter" idx="3"/>
          </p:nvPr>
        </p:nvSpPr>
        <p:spPr>
          <a:xfrm>
            <a:off x="2" y="9527362"/>
            <a:ext cx="7767983" cy="535517"/>
          </a:xfrm>
          <a:prstGeom prst="rect">
            <a:avLst/>
          </a:prstGeom>
          <a:solidFill>
            <a:schemeClr val="bg1">
              <a:lumMod val="85000"/>
            </a:schemeClr>
          </a:solidFill>
        </p:spPr>
        <p:txBody>
          <a:bodyPr vert="horz" lIns="91440" tIns="45720" rIns="91440" bIns="45720" rtlCol="0" anchor="ctr"/>
          <a:lstStyle>
            <a:lvl1pPr algn="l">
              <a:defRPr sz="765">
                <a:solidFill>
                  <a:schemeClr val="bg1">
                    <a:lumMod val="65000"/>
                  </a:schemeClr>
                </a:solidFill>
              </a:defRPr>
            </a:lvl1pPr>
          </a:lstStyle>
          <a:p>
            <a:endParaRPr lang="en-US" dirty="0">
              <a:solidFill>
                <a:schemeClr val="bg1">
                  <a:lumMod val="65000"/>
                </a:schemeClr>
              </a:solidFill>
            </a:endParaRPr>
          </a:p>
        </p:txBody>
      </p:sp>
      <p:sp>
        <p:nvSpPr>
          <p:cNvPr id="6" name="Slide Number Placeholder 4">
            <a:extLst>
              <a:ext uri="{FF2B5EF4-FFF2-40B4-BE49-F238E27FC236}">
                <a16:creationId xmlns:a16="http://schemas.microsoft.com/office/drawing/2014/main" id="{A4D624DC-A5FC-4410-BC37-84908F219447}"/>
              </a:ext>
            </a:extLst>
          </p:cNvPr>
          <p:cNvSpPr>
            <a:spLocks noGrp="1"/>
          </p:cNvSpPr>
          <p:nvPr>
            <p:ph type="sldNum" sz="quarter" idx="4"/>
          </p:nvPr>
        </p:nvSpPr>
        <p:spPr>
          <a:xfrm>
            <a:off x="7478994" y="9527362"/>
            <a:ext cx="288991" cy="535517"/>
          </a:xfrm>
          <a:prstGeom prst="rect">
            <a:avLst/>
          </a:prstGeom>
        </p:spPr>
        <p:txBody>
          <a:bodyPr vert="horz" lIns="91440" tIns="45720" rIns="91440" bIns="45720" rtlCol="0" anchor="ctr"/>
          <a:lstStyle>
            <a:lvl1pPr algn="ctr">
              <a:defRPr sz="765">
                <a:solidFill>
                  <a:schemeClr val="bg1">
                    <a:lumMod val="65000"/>
                  </a:schemeClr>
                </a:solidFill>
              </a:defRPr>
            </a:lvl1pPr>
          </a:lstStyle>
          <a:p>
            <a:fld id="{C52A4042-46D4-4582-A3E5-9D790DCCF68C}" type="slidenum">
              <a:rPr lang="en-US" smtClean="0"/>
              <a:pPr/>
              <a:t>‹#›</a:t>
            </a:fld>
            <a:endParaRPr lang="en-US" dirty="0">
              <a:solidFill>
                <a:schemeClr val="bg1">
                  <a:lumMod val="65000"/>
                </a:schemeClr>
              </a:solidFill>
            </a:endParaRPr>
          </a:p>
        </p:txBody>
      </p:sp>
    </p:spTree>
    <p:extLst>
      <p:ext uri="{BB962C8B-B14F-4D97-AF65-F5344CB8AC3E}">
        <p14:creationId xmlns:p14="http://schemas.microsoft.com/office/powerpoint/2010/main" val="3560062626"/>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Image_Left_Subtitle">
    <p:spTree>
      <p:nvGrpSpPr>
        <p:cNvPr id="1" name=""/>
        <p:cNvGrpSpPr/>
        <p:nvPr/>
      </p:nvGrpSpPr>
      <p:grpSpPr>
        <a:xfrm>
          <a:off x="0" y="0"/>
          <a:ext cx="0" cy="0"/>
          <a:chOff x="0" y="0"/>
          <a:chExt cx="0" cy="0"/>
        </a:xfrm>
      </p:grpSpPr>
      <p:sp>
        <p:nvSpPr>
          <p:cNvPr id="14" name="Content Placeholder 2"/>
          <p:cNvSpPr>
            <a:spLocks noGrp="1"/>
          </p:cNvSpPr>
          <p:nvPr>
            <p:ph idx="1" hasCustomPrompt="1"/>
          </p:nvPr>
        </p:nvSpPr>
        <p:spPr>
          <a:xfrm>
            <a:off x="-1" y="0"/>
            <a:ext cx="3264408" cy="10058400"/>
          </a:xfrm>
        </p:spPr>
        <p:txBody>
          <a:bodyPr/>
          <a:lstStyle>
            <a:lvl1pPr marL="0" indent="0">
              <a:buNone/>
              <a:defRPr/>
            </a:lvl1pPr>
          </a:lstStyle>
          <a:p>
            <a:pPr lvl="0"/>
            <a:r>
              <a:rPr lang="en-US"/>
              <a:t>Insert image</a:t>
            </a:r>
          </a:p>
        </p:txBody>
      </p:sp>
      <p:sp>
        <p:nvSpPr>
          <p:cNvPr id="3" name="Title 2">
            <a:extLst>
              <a:ext uri="{FF2B5EF4-FFF2-40B4-BE49-F238E27FC236}">
                <a16:creationId xmlns:a16="http://schemas.microsoft.com/office/drawing/2014/main" id="{3077FB49-D950-4B9B-9A57-9E98DB6A9D35}"/>
              </a:ext>
            </a:extLst>
          </p:cNvPr>
          <p:cNvSpPr>
            <a:spLocks noGrp="1"/>
          </p:cNvSpPr>
          <p:nvPr>
            <p:ph type="title" hasCustomPrompt="1"/>
          </p:nvPr>
        </p:nvSpPr>
        <p:spPr>
          <a:xfrm>
            <a:off x="3590849" y="871730"/>
            <a:ext cx="3888143" cy="591444"/>
          </a:xfrm>
        </p:spPr>
        <p:txBody>
          <a:bodyPr/>
          <a:lstStyle>
            <a:lvl1pPr>
              <a:defRPr/>
            </a:lvl1pPr>
          </a:lstStyle>
          <a:p>
            <a:r>
              <a:rPr lang="en-US" dirty="0"/>
              <a:t>Slide Title</a:t>
            </a:r>
          </a:p>
        </p:txBody>
      </p:sp>
      <p:sp>
        <p:nvSpPr>
          <p:cNvPr id="15" name="Content Placeholder 2">
            <a:extLst>
              <a:ext uri="{FF2B5EF4-FFF2-40B4-BE49-F238E27FC236}">
                <a16:creationId xmlns:a16="http://schemas.microsoft.com/office/drawing/2014/main" id="{0441907A-28E0-4899-BDC4-7A2564D8F857}"/>
              </a:ext>
            </a:extLst>
          </p:cNvPr>
          <p:cNvSpPr>
            <a:spLocks noGrp="1"/>
          </p:cNvSpPr>
          <p:nvPr>
            <p:ph idx="16" hasCustomPrompt="1"/>
          </p:nvPr>
        </p:nvSpPr>
        <p:spPr>
          <a:xfrm>
            <a:off x="3590849" y="2501820"/>
            <a:ext cx="3888143" cy="6684854"/>
          </a:xfrm>
        </p:spPr>
        <p:txBody>
          <a:bodyPr/>
          <a:lstStyle>
            <a:lvl1pPr>
              <a:defRPr/>
            </a:lvl1pPr>
          </a:lstStyle>
          <a:p>
            <a:pPr lvl="0"/>
            <a:r>
              <a:rPr lang="en-US" dirty="0"/>
              <a:t>Bullet 1</a:t>
            </a:r>
          </a:p>
          <a:p>
            <a:pPr lvl="0"/>
            <a:r>
              <a:rPr lang="en-US" dirty="0"/>
              <a:t>Bullet 2</a:t>
            </a:r>
          </a:p>
          <a:p>
            <a:pPr lvl="0"/>
            <a:r>
              <a:rPr lang="en-US" dirty="0"/>
              <a:t>Bullet 3</a:t>
            </a:r>
          </a:p>
        </p:txBody>
      </p:sp>
      <p:sp>
        <p:nvSpPr>
          <p:cNvPr id="5" name="Text Placeholder 7">
            <a:extLst>
              <a:ext uri="{FF2B5EF4-FFF2-40B4-BE49-F238E27FC236}">
                <a16:creationId xmlns:a16="http://schemas.microsoft.com/office/drawing/2014/main" id="{F0192C49-9644-4582-9500-1461FFA1BCE9}"/>
              </a:ext>
            </a:extLst>
          </p:cNvPr>
          <p:cNvSpPr>
            <a:spLocks noGrp="1"/>
          </p:cNvSpPr>
          <p:nvPr>
            <p:ph type="body" sz="quarter" idx="13" hasCustomPrompt="1"/>
          </p:nvPr>
        </p:nvSpPr>
        <p:spPr>
          <a:xfrm>
            <a:off x="3590849" y="1743460"/>
            <a:ext cx="3888143" cy="443968"/>
          </a:xfrm>
        </p:spPr>
        <p:txBody>
          <a:bodyPr wrap="square">
            <a:spAutoFit/>
          </a:bodyPr>
          <a:lstStyle>
            <a:lvl1pPr marL="0" indent="0">
              <a:buFontTx/>
              <a:buNone/>
              <a:defRPr sz="1275" b="1" cap="all" baseline="0">
                <a:solidFill>
                  <a:sysClr val="windowText" lastClr="000000"/>
                </a:solidFill>
              </a:defRPr>
            </a:lvl1pPr>
          </a:lstStyle>
          <a:p>
            <a:pPr lvl="0"/>
            <a:r>
              <a:rPr lang="en-US" dirty="0"/>
              <a:t>Subtitle</a:t>
            </a:r>
          </a:p>
        </p:txBody>
      </p:sp>
      <p:sp>
        <p:nvSpPr>
          <p:cNvPr id="6" name="Footer Placeholder 3">
            <a:extLst>
              <a:ext uri="{FF2B5EF4-FFF2-40B4-BE49-F238E27FC236}">
                <a16:creationId xmlns:a16="http://schemas.microsoft.com/office/drawing/2014/main" id="{7325315C-1BAC-4F91-84C1-11C527A55C7C}"/>
              </a:ext>
            </a:extLst>
          </p:cNvPr>
          <p:cNvSpPr>
            <a:spLocks noGrp="1"/>
          </p:cNvSpPr>
          <p:nvPr>
            <p:ph type="ftr" sz="quarter" idx="3"/>
          </p:nvPr>
        </p:nvSpPr>
        <p:spPr>
          <a:xfrm>
            <a:off x="2" y="9527362"/>
            <a:ext cx="7767983" cy="535517"/>
          </a:xfrm>
          <a:prstGeom prst="rect">
            <a:avLst/>
          </a:prstGeom>
          <a:solidFill>
            <a:schemeClr val="bg1">
              <a:lumMod val="85000"/>
            </a:schemeClr>
          </a:solidFill>
        </p:spPr>
        <p:txBody>
          <a:bodyPr vert="horz" lIns="91440" tIns="45720" rIns="91440" bIns="45720" rtlCol="0" anchor="ctr"/>
          <a:lstStyle>
            <a:lvl1pPr algn="l">
              <a:defRPr sz="765">
                <a:solidFill>
                  <a:schemeClr val="bg1">
                    <a:lumMod val="65000"/>
                  </a:schemeClr>
                </a:solidFill>
              </a:defRPr>
            </a:lvl1pPr>
          </a:lstStyle>
          <a:p>
            <a:endParaRPr lang="en-US" dirty="0">
              <a:solidFill>
                <a:schemeClr val="bg1">
                  <a:lumMod val="65000"/>
                </a:schemeClr>
              </a:solidFill>
            </a:endParaRPr>
          </a:p>
        </p:txBody>
      </p:sp>
      <p:sp>
        <p:nvSpPr>
          <p:cNvPr id="7" name="Slide Number Placeholder 4">
            <a:extLst>
              <a:ext uri="{FF2B5EF4-FFF2-40B4-BE49-F238E27FC236}">
                <a16:creationId xmlns:a16="http://schemas.microsoft.com/office/drawing/2014/main" id="{9D7A797D-63A9-420C-A8C9-348C3EF6A275}"/>
              </a:ext>
            </a:extLst>
          </p:cNvPr>
          <p:cNvSpPr>
            <a:spLocks noGrp="1"/>
          </p:cNvSpPr>
          <p:nvPr>
            <p:ph type="sldNum" sz="quarter" idx="4"/>
          </p:nvPr>
        </p:nvSpPr>
        <p:spPr>
          <a:xfrm>
            <a:off x="7478994" y="9527362"/>
            <a:ext cx="288991" cy="535517"/>
          </a:xfrm>
          <a:prstGeom prst="rect">
            <a:avLst/>
          </a:prstGeom>
        </p:spPr>
        <p:txBody>
          <a:bodyPr vert="horz" lIns="91440" tIns="45720" rIns="91440" bIns="45720" rtlCol="0" anchor="ctr"/>
          <a:lstStyle>
            <a:lvl1pPr algn="ctr">
              <a:defRPr sz="765">
                <a:solidFill>
                  <a:schemeClr val="bg1">
                    <a:lumMod val="65000"/>
                  </a:schemeClr>
                </a:solidFill>
              </a:defRPr>
            </a:lvl1pPr>
          </a:lstStyle>
          <a:p>
            <a:fld id="{C52A4042-46D4-4582-A3E5-9D790DCCF68C}" type="slidenum">
              <a:rPr lang="en-US" smtClean="0"/>
              <a:pPr/>
              <a:t>‹#›</a:t>
            </a:fld>
            <a:endParaRPr lang="en-US" dirty="0">
              <a:solidFill>
                <a:schemeClr val="bg1">
                  <a:lumMod val="65000"/>
                </a:schemeClr>
              </a:solidFill>
            </a:endParaRPr>
          </a:p>
        </p:txBody>
      </p:sp>
    </p:spTree>
    <p:extLst>
      <p:ext uri="{BB962C8B-B14F-4D97-AF65-F5344CB8AC3E}">
        <p14:creationId xmlns:p14="http://schemas.microsoft.com/office/powerpoint/2010/main" val="1423846814"/>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Image_Center_Subtitle">
    <p:spTree>
      <p:nvGrpSpPr>
        <p:cNvPr id="1" name=""/>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0918C2B5-1AC8-4FB4-B807-212CD4DA83BC}"/>
              </a:ext>
            </a:extLst>
          </p:cNvPr>
          <p:cNvSpPr>
            <a:spLocks noGrp="1"/>
          </p:cNvSpPr>
          <p:nvPr>
            <p:ph idx="1" hasCustomPrompt="1"/>
          </p:nvPr>
        </p:nvSpPr>
        <p:spPr>
          <a:xfrm>
            <a:off x="823793" y="2992295"/>
            <a:ext cx="6120765" cy="4023360"/>
          </a:xfrm>
        </p:spPr>
        <p:txBody>
          <a:bodyPr/>
          <a:lstStyle>
            <a:lvl1pPr>
              <a:buNone/>
              <a:defRPr/>
            </a:lvl1pPr>
          </a:lstStyle>
          <a:p>
            <a:pPr lvl="0"/>
            <a:r>
              <a:rPr lang="en-US"/>
              <a:t>Insert image</a:t>
            </a:r>
          </a:p>
        </p:txBody>
      </p:sp>
      <p:sp>
        <p:nvSpPr>
          <p:cNvPr id="12" name="Text Placeholder 7">
            <a:extLst>
              <a:ext uri="{FF2B5EF4-FFF2-40B4-BE49-F238E27FC236}">
                <a16:creationId xmlns:a16="http://schemas.microsoft.com/office/drawing/2014/main" id="{5253598B-A5F4-430C-856D-7098B0F3348B}"/>
              </a:ext>
            </a:extLst>
          </p:cNvPr>
          <p:cNvSpPr>
            <a:spLocks noGrp="1"/>
          </p:cNvSpPr>
          <p:nvPr>
            <p:ph type="body" sz="quarter" idx="13" hasCustomPrompt="1"/>
          </p:nvPr>
        </p:nvSpPr>
        <p:spPr>
          <a:xfrm>
            <a:off x="291466" y="1743460"/>
            <a:ext cx="7187527" cy="443968"/>
          </a:xfrm>
        </p:spPr>
        <p:txBody>
          <a:bodyPr wrap="square">
            <a:spAutoFit/>
          </a:bodyPr>
          <a:lstStyle>
            <a:lvl1pPr marL="0" indent="0">
              <a:buFontTx/>
              <a:buNone/>
              <a:defRPr sz="1275" b="1" cap="all" baseline="0">
                <a:solidFill>
                  <a:sysClr val="windowText" lastClr="000000"/>
                </a:solidFill>
              </a:defRPr>
            </a:lvl1pPr>
          </a:lstStyle>
          <a:p>
            <a:pPr lvl="0"/>
            <a:r>
              <a:rPr lang="en-US" dirty="0"/>
              <a:t>Subtitle</a:t>
            </a:r>
          </a:p>
        </p:txBody>
      </p:sp>
      <p:sp>
        <p:nvSpPr>
          <p:cNvPr id="4" name="Title 3">
            <a:extLst>
              <a:ext uri="{FF2B5EF4-FFF2-40B4-BE49-F238E27FC236}">
                <a16:creationId xmlns:a16="http://schemas.microsoft.com/office/drawing/2014/main" id="{66279AE5-5BD7-485D-8D57-0872A7BB5B8F}"/>
              </a:ext>
            </a:extLst>
          </p:cNvPr>
          <p:cNvSpPr>
            <a:spLocks noGrp="1"/>
          </p:cNvSpPr>
          <p:nvPr>
            <p:ph type="title" hasCustomPrompt="1"/>
          </p:nvPr>
        </p:nvSpPr>
        <p:spPr>
          <a:xfrm>
            <a:off x="291466" y="871730"/>
            <a:ext cx="7187527" cy="591444"/>
          </a:xfrm>
        </p:spPr>
        <p:txBody>
          <a:bodyPr/>
          <a:lstStyle>
            <a:lvl1pPr>
              <a:defRPr/>
            </a:lvl1pPr>
          </a:lstStyle>
          <a:p>
            <a:r>
              <a:rPr lang="en-US" dirty="0"/>
              <a:t>Slide Title</a:t>
            </a:r>
          </a:p>
        </p:txBody>
      </p:sp>
      <p:sp>
        <p:nvSpPr>
          <p:cNvPr id="16" name="Text Placeholder 15">
            <a:extLst>
              <a:ext uri="{FF2B5EF4-FFF2-40B4-BE49-F238E27FC236}">
                <a16:creationId xmlns:a16="http://schemas.microsoft.com/office/drawing/2014/main" id="{E6195A0D-40BC-41EE-85B1-BA97A9C1DF82}"/>
              </a:ext>
            </a:extLst>
          </p:cNvPr>
          <p:cNvSpPr>
            <a:spLocks noGrp="1"/>
          </p:cNvSpPr>
          <p:nvPr>
            <p:ph type="body" sz="quarter" idx="20" hasCustomPrompt="1"/>
          </p:nvPr>
        </p:nvSpPr>
        <p:spPr>
          <a:xfrm>
            <a:off x="1698188" y="7947397"/>
            <a:ext cx="4371975" cy="663900"/>
          </a:xfrm>
        </p:spPr>
        <p:txBody>
          <a:bodyPr anchor="ctr" anchorCtr="0">
            <a:spAutoFit/>
          </a:bodyPr>
          <a:lstStyle>
            <a:lvl1pPr marL="0" indent="0" algn="ctr">
              <a:buNone/>
              <a:defRPr b="1"/>
            </a:lvl1pPr>
          </a:lstStyle>
          <a:p>
            <a:pPr marL="0" marR="0" lvl="0" indent="0" algn="ctr" defTabSz="582917" rtl="0" eaLnBrk="1" fontAlgn="auto" latinLnBrk="0" hangingPunct="1">
              <a:lnSpc>
                <a:spcPct val="90000"/>
              </a:lnSpc>
              <a:spcBef>
                <a:spcPts val="638"/>
              </a:spcBef>
              <a:spcAft>
                <a:spcPts val="0"/>
              </a:spcAft>
              <a:buClr>
                <a:schemeClr val="accent1"/>
              </a:buClr>
              <a:buSzPct val="80000"/>
              <a:buFont typeface="Wingdings" panose="05000000000000000000" pitchFamily="2" charset="2"/>
              <a:buNone/>
              <a:tabLst/>
              <a:defRPr/>
            </a:pPr>
            <a:r>
              <a:rPr lang="en-US" dirty="0"/>
              <a:t>Quote or text describing the item above</a:t>
            </a:r>
            <a:br>
              <a:rPr lang="en-US" dirty="0"/>
            </a:br>
            <a:r>
              <a:rPr lang="en-US" dirty="0"/>
              <a:t>(up to 3 lines)</a:t>
            </a:r>
          </a:p>
        </p:txBody>
      </p:sp>
      <p:sp>
        <p:nvSpPr>
          <p:cNvPr id="6" name="Footer Placeholder 3">
            <a:extLst>
              <a:ext uri="{FF2B5EF4-FFF2-40B4-BE49-F238E27FC236}">
                <a16:creationId xmlns:a16="http://schemas.microsoft.com/office/drawing/2014/main" id="{58D8BC92-8EA5-451C-B092-B5130C73E5AD}"/>
              </a:ext>
            </a:extLst>
          </p:cNvPr>
          <p:cNvSpPr>
            <a:spLocks noGrp="1"/>
          </p:cNvSpPr>
          <p:nvPr>
            <p:ph type="ftr" sz="quarter" idx="3"/>
          </p:nvPr>
        </p:nvSpPr>
        <p:spPr>
          <a:xfrm>
            <a:off x="2" y="9527362"/>
            <a:ext cx="7767983" cy="535517"/>
          </a:xfrm>
          <a:prstGeom prst="rect">
            <a:avLst/>
          </a:prstGeom>
          <a:solidFill>
            <a:schemeClr val="bg1">
              <a:lumMod val="85000"/>
            </a:schemeClr>
          </a:solidFill>
        </p:spPr>
        <p:txBody>
          <a:bodyPr vert="horz" lIns="91440" tIns="45720" rIns="91440" bIns="45720" rtlCol="0" anchor="ctr"/>
          <a:lstStyle>
            <a:lvl1pPr algn="l">
              <a:defRPr sz="765">
                <a:solidFill>
                  <a:schemeClr val="bg1">
                    <a:lumMod val="65000"/>
                  </a:schemeClr>
                </a:solidFill>
              </a:defRPr>
            </a:lvl1pPr>
          </a:lstStyle>
          <a:p>
            <a:endParaRPr lang="en-US" dirty="0">
              <a:solidFill>
                <a:schemeClr val="bg1">
                  <a:lumMod val="65000"/>
                </a:schemeClr>
              </a:solidFill>
            </a:endParaRPr>
          </a:p>
        </p:txBody>
      </p:sp>
      <p:sp>
        <p:nvSpPr>
          <p:cNvPr id="7" name="Slide Number Placeholder 4">
            <a:extLst>
              <a:ext uri="{FF2B5EF4-FFF2-40B4-BE49-F238E27FC236}">
                <a16:creationId xmlns:a16="http://schemas.microsoft.com/office/drawing/2014/main" id="{85200893-FCBE-475B-80E3-D90F4DAFF195}"/>
              </a:ext>
            </a:extLst>
          </p:cNvPr>
          <p:cNvSpPr>
            <a:spLocks noGrp="1"/>
          </p:cNvSpPr>
          <p:nvPr>
            <p:ph type="sldNum" sz="quarter" idx="4"/>
          </p:nvPr>
        </p:nvSpPr>
        <p:spPr>
          <a:xfrm>
            <a:off x="7478994" y="9527362"/>
            <a:ext cx="288991" cy="535517"/>
          </a:xfrm>
          <a:prstGeom prst="rect">
            <a:avLst/>
          </a:prstGeom>
        </p:spPr>
        <p:txBody>
          <a:bodyPr vert="horz" lIns="91440" tIns="45720" rIns="91440" bIns="45720" rtlCol="0" anchor="ctr"/>
          <a:lstStyle>
            <a:lvl1pPr algn="ctr">
              <a:defRPr sz="765">
                <a:solidFill>
                  <a:schemeClr val="bg1">
                    <a:lumMod val="65000"/>
                  </a:schemeClr>
                </a:solidFill>
              </a:defRPr>
            </a:lvl1pPr>
          </a:lstStyle>
          <a:p>
            <a:fld id="{C52A4042-46D4-4582-A3E5-9D790DCCF68C}" type="slidenum">
              <a:rPr lang="en-US" smtClean="0"/>
              <a:pPr/>
              <a:t>‹#›</a:t>
            </a:fld>
            <a:endParaRPr lang="en-US" dirty="0">
              <a:solidFill>
                <a:schemeClr val="bg1">
                  <a:lumMod val="65000"/>
                </a:schemeClr>
              </a:solidFill>
            </a:endParaRPr>
          </a:p>
        </p:txBody>
      </p:sp>
      <p:sp>
        <p:nvSpPr>
          <p:cNvPr id="9" name="Text Placeholder 6">
            <a:extLst>
              <a:ext uri="{FF2B5EF4-FFF2-40B4-BE49-F238E27FC236}">
                <a16:creationId xmlns:a16="http://schemas.microsoft.com/office/drawing/2014/main" id="{01CC4DED-815A-4D21-845D-F58B1233214E}"/>
              </a:ext>
            </a:extLst>
          </p:cNvPr>
          <p:cNvSpPr>
            <a:spLocks noGrp="1"/>
          </p:cNvSpPr>
          <p:nvPr>
            <p:ph type="body" sz="quarter" idx="10" hasCustomPrompt="1"/>
          </p:nvPr>
        </p:nvSpPr>
        <p:spPr>
          <a:xfrm>
            <a:off x="378906" y="4"/>
            <a:ext cx="1416670" cy="362343"/>
          </a:xfrm>
          <a:solidFill>
            <a:schemeClr val="accent1"/>
          </a:solidFill>
        </p:spPr>
        <p:txBody>
          <a:bodyPr wrap="none" anchor="t" anchorCtr="0">
            <a:spAutoFit/>
          </a:bodyPr>
          <a:lstStyle>
            <a:lvl1pPr>
              <a:buNone/>
              <a:defRPr sz="765" b="1" cap="all" baseline="0">
                <a:solidFill>
                  <a:schemeClr val="bg1"/>
                </a:solidFill>
              </a:defRPr>
            </a:lvl1pPr>
          </a:lstStyle>
          <a:p>
            <a:pPr lvl="0"/>
            <a:r>
              <a:rPr lang="en-US" dirty="0"/>
              <a:t>Section Name (Optional)</a:t>
            </a:r>
          </a:p>
        </p:txBody>
      </p:sp>
    </p:spTree>
    <p:extLst>
      <p:ext uri="{BB962C8B-B14F-4D97-AF65-F5344CB8AC3E}">
        <p14:creationId xmlns:p14="http://schemas.microsoft.com/office/powerpoint/2010/main" val="73877863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Image_Full_1">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0" y="0"/>
            <a:ext cx="7772400" cy="10058400"/>
          </a:xfrm>
        </p:spPr>
        <p:txBody>
          <a:bodyPr anchor="b" anchorCtr="1"/>
          <a:lstStyle>
            <a:lvl1pPr marL="0" indent="0">
              <a:buNone/>
              <a:defRPr/>
            </a:lvl1pPr>
          </a:lstStyle>
          <a:p>
            <a:r>
              <a:rPr lang="en-US"/>
              <a:t>Click icon to add picture</a:t>
            </a:r>
          </a:p>
        </p:txBody>
      </p:sp>
      <p:sp>
        <p:nvSpPr>
          <p:cNvPr id="4" name="Slide Number Placeholder 4">
            <a:extLst>
              <a:ext uri="{FF2B5EF4-FFF2-40B4-BE49-F238E27FC236}">
                <a16:creationId xmlns:a16="http://schemas.microsoft.com/office/drawing/2014/main" id="{3FD0C266-CFF9-4FFB-B360-9DFA0AB8C26F}"/>
              </a:ext>
            </a:extLst>
          </p:cNvPr>
          <p:cNvSpPr>
            <a:spLocks noGrp="1"/>
          </p:cNvSpPr>
          <p:nvPr>
            <p:ph type="sldNum" sz="quarter" idx="4"/>
          </p:nvPr>
        </p:nvSpPr>
        <p:spPr>
          <a:xfrm>
            <a:off x="7478994" y="9527362"/>
            <a:ext cx="288991" cy="535517"/>
          </a:xfrm>
          <a:prstGeom prst="rect">
            <a:avLst/>
          </a:prstGeom>
        </p:spPr>
        <p:txBody>
          <a:bodyPr vert="horz" lIns="91440" tIns="45720" rIns="91440" bIns="45720" rtlCol="0" anchor="ctr"/>
          <a:lstStyle>
            <a:lvl1pPr algn="ctr">
              <a:defRPr sz="765">
                <a:solidFill>
                  <a:schemeClr val="bg1">
                    <a:lumMod val="65000"/>
                  </a:schemeClr>
                </a:solidFill>
              </a:defRPr>
            </a:lvl1pPr>
          </a:lstStyle>
          <a:p>
            <a:fld id="{C52A4042-46D4-4582-A3E5-9D790DCCF68C}" type="slidenum">
              <a:rPr lang="en-US" smtClean="0"/>
              <a:pPr/>
              <a:t>‹#›</a:t>
            </a:fld>
            <a:endParaRPr lang="en-US" dirty="0">
              <a:solidFill>
                <a:schemeClr val="bg1">
                  <a:lumMod val="65000"/>
                </a:schemeClr>
              </a:solidFill>
            </a:endParaRPr>
          </a:p>
        </p:txBody>
      </p:sp>
    </p:spTree>
    <p:extLst>
      <p:ext uri="{BB962C8B-B14F-4D97-AF65-F5344CB8AC3E}">
        <p14:creationId xmlns:p14="http://schemas.microsoft.com/office/powerpoint/2010/main" val="2868430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ver_3">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16768FC8-A50C-437C-9D68-7E8742105A2F}"/>
              </a:ext>
            </a:extLst>
          </p:cNvPr>
          <p:cNvSpPr>
            <a:spLocks noGrp="1"/>
          </p:cNvSpPr>
          <p:nvPr>
            <p:ph type="body" sz="quarter" idx="16" hasCustomPrompt="1"/>
          </p:nvPr>
        </p:nvSpPr>
        <p:spPr>
          <a:xfrm>
            <a:off x="582930" y="1341120"/>
            <a:ext cx="3497580" cy="7376160"/>
          </a:xfrm>
          <a:gradFill>
            <a:gsLst>
              <a:gs pos="0">
                <a:schemeClr val="accent1">
                  <a:alpha val="95000"/>
                </a:schemeClr>
              </a:gs>
              <a:gs pos="75000">
                <a:schemeClr val="accent1">
                  <a:lumMod val="80000"/>
                  <a:alpha val="95000"/>
                </a:schemeClr>
              </a:gs>
            </a:gsLst>
            <a:lin ang="8100000" scaled="0"/>
          </a:gradFill>
        </p:spPr>
        <p:txBody>
          <a:bodyPr/>
          <a:lstStyle>
            <a:lvl1pPr>
              <a:buNone/>
              <a:defRPr>
                <a:noFill/>
              </a:defRPr>
            </a:lvl1pPr>
          </a:lstStyle>
          <a:p>
            <a:pPr lvl="0"/>
            <a:r>
              <a:rPr lang="en-US" dirty="0"/>
              <a:t>Leave this box blank</a:t>
            </a:r>
          </a:p>
        </p:txBody>
      </p:sp>
      <p:sp>
        <p:nvSpPr>
          <p:cNvPr id="20" name="Text Placeholder 7">
            <a:extLst>
              <a:ext uri="{FF2B5EF4-FFF2-40B4-BE49-F238E27FC236}">
                <a16:creationId xmlns:a16="http://schemas.microsoft.com/office/drawing/2014/main" id="{2B63FB7F-B8EC-477F-B8A3-229A4ACE9130}"/>
              </a:ext>
            </a:extLst>
          </p:cNvPr>
          <p:cNvSpPr>
            <a:spLocks noGrp="1"/>
          </p:cNvSpPr>
          <p:nvPr>
            <p:ph type="body" sz="quarter" idx="22" hasCustomPrompt="1"/>
          </p:nvPr>
        </p:nvSpPr>
        <p:spPr>
          <a:xfrm>
            <a:off x="874394" y="3889422"/>
            <a:ext cx="2914650" cy="1000082"/>
          </a:xfrm>
        </p:spPr>
        <p:txBody>
          <a:bodyPr anchor="b" anchorCtr="0">
            <a:spAutoFit/>
          </a:bodyPr>
          <a:lstStyle>
            <a:lvl1pPr marL="0" indent="0">
              <a:lnSpc>
                <a:spcPct val="80000"/>
              </a:lnSpc>
              <a:buNone/>
              <a:defRPr sz="3060" b="1" cap="none" baseline="0">
                <a:solidFill>
                  <a:schemeClr val="bg1"/>
                </a:solidFill>
                <a:latin typeface="+mj-lt"/>
              </a:defRPr>
            </a:lvl1pPr>
            <a:lvl2pPr marL="291459" indent="0">
              <a:buNone/>
              <a:defRPr/>
            </a:lvl2pPr>
            <a:lvl3pPr marL="582917" indent="0">
              <a:buNone/>
              <a:defRPr/>
            </a:lvl3pPr>
            <a:lvl4pPr marL="874377" indent="0">
              <a:buNone/>
              <a:defRPr/>
            </a:lvl4pPr>
            <a:lvl5pPr marL="1165835" indent="0">
              <a:buNone/>
              <a:defRPr/>
            </a:lvl5pPr>
          </a:lstStyle>
          <a:p>
            <a:pPr lvl="0"/>
            <a:r>
              <a:rPr lang="en-US" dirty="0"/>
              <a:t>Presentation Title</a:t>
            </a:r>
          </a:p>
        </p:txBody>
      </p:sp>
      <p:sp>
        <p:nvSpPr>
          <p:cNvPr id="21" name="Text Placeholder 9">
            <a:extLst>
              <a:ext uri="{FF2B5EF4-FFF2-40B4-BE49-F238E27FC236}">
                <a16:creationId xmlns:a16="http://schemas.microsoft.com/office/drawing/2014/main" id="{2595C961-9313-4F6E-830D-1A145C115904}"/>
              </a:ext>
            </a:extLst>
          </p:cNvPr>
          <p:cNvSpPr>
            <a:spLocks noGrp="1"/>
          </p:cNvSpPr>
          <p:nvPr>
            <p:ph type="body" sz="quarter" idx="23" hasCustomPrompt="1"/>
          </p:nvPr>
        </p:nvSpPr>
        <p:spPr>
          <a:xfrm>
            <a:off x="874394" y="4767756"/>
            <a:ext cx="2914650" cy="484748"/>
          </a:xfrm>
        </p:spPr>
        <p:txBody>
          <a:bodyPr wrap="square">
            <a:spAutoFit/>
          </a:bodyPr>
          <a:lstStyle>
            <a:lvl1pPr marL="0" indent="0">
              <a:buNone/>
              <a:defRPr sz="1530" b="1">
                <a:solidFill>
                  <a:schemeClr val="bg1"/>
                </a:solidFill>
                <a:latin typeface="+mj-lt"/>
              </a:defRPr>
            </a:lvl1pPr>
            <a:lvl2pPr marL="291459" indent="0">
              <a:buNone/>
              <a:defRPr/>
            </a:lvl2pPr>
            <a:lvl3pPr marL="582917" indent="0">
              <a:buNone/>
              <a:defRPr/>
            </a:lvl3pPr>
            <a:lvl4pPr marL="874377" indent="0">
              <a:buNone/>
              <a:defRPr/>
            </a:lvl4pPr>
            <a:lvl5pPr marL="1165835" indent="0">
              <a:buNone/>
              <a:defRPr/>
            </a:lvl5pPr>
          </a:lstStyle>
          <a:p>
            <a:pPr lvl="0"/>
            <a:r>
              <a:rPr lang="en-US" dirty="0"/>
              <a:t>Subtitle or Client or Project </a:t>
            </a:r>
          </a:p>
        </p:txBody>
      </p:sp>
      <p:sp>
        <p:nvSpPr>
          <p:cNvPr id="22" name="Text Placeholder 2">
            <a:extLst>
              <a:ext uri="{FF2B5EF4-FFF2-40B4-BE49-F238E27FC236}">
                <a16:creationId xmlns:a16="http://schemas.microsoft.com/office/drawing/2014/main" id="{40815DCA-7D91-4CC4-8C27-39A76DB2F3AA}"/>
              </a:ext>
            </a:extLst>
          </p:cNvPr>
          <p:cNvSpPr>
            <a:spLocks noGrp="1"/>
          </p:cNvSpPr>
          <p:nvPr>
            <p:ph type="body" sz="quarter" idx="24" hasCustomPrompt="1"/>
          </p:nvPr>
        </p:nvSpPr>
        <p:spPr>
          <a:xfrm>
            <a:off x="874394" y="7602754"/>
            <a:ext cx="2914650" cy="443968"/>
          </a:xfrm>
        </p:spPr>
        <p:txBody>
          <a:bodyPr wrap="square" anchor="b" anchorCtr="0">
            <a:spAutoFit/>
          </a:bodyPr>
          <a:lstStyle>
            <a:lvl1pPr>
              <a:buNone/>
              <a:defRPr sz="1275">
                <a:solidFill>
                  <a:schemeClr val="bg1"/>
                </a:solidFill>
              </a:defRPr>
            </a:lvl1pPr>
          </a:lstStyle>
          <a:p>
            <a:pPr lvl="0"/>
            <a:r>
              <a:rPr lang="en-US" dirty="0"/>
              <a:t>Presenter(s)</a:t>
            </a:r>
          </a:p>
        </p:txBody>
      </p:sp>
      <p:sp>
        <p:nvSpPr>
          <p:cNvPr id="23" name="Text Placeholder 2">
            <a:extLst>
              <a:ext uri="{FF2B5EF4-FFF2-40B4-BE49-F238E27FC236}">
                <a16:creationId xmlns:a16="http://schemas.microsoft.com/office/drawing/2014/main" id="{739EFAA8-5FB2-445E-A17B-17802DEF3BF2}"/>
              </a:ext>
            </a:extLst>
          </p:cNvPr>
          <p:cNvSpPr>
            <a:spLocks noGrp="1"/>
          </p:cNvSpPr>
          <p:nvPr>
            <p:ph type="body" sz="quarter" idx="25" hasCustomPrompt="1"/>
          </p:nvPr>
        </p:nvSpPr>
        <p:spPr>
          <a:xfrm>
            <a:off x="874397" y="2011681"/>
            <a:ext cx="2914649" cy="423706"/>
          </a:xfrm>
        </p:spPr>
        <p:txBody>
          <a:bodyPr wrap="square">
            <a:spAutoFit/>
          </a:bodyPr>
          <a:lstStyle>
            <a:lvl1pPr>
              <a:buNone/>
              <a:defRPr sz="1148">
                <a:solidFill>
                  <a:schemeClr val="bg1"/>
                </a:solidFill>
              </a:defRPr>
            </a:lvl1pPr>
          </a:lstStyle>
          <a:p>
            <a:pPr lvl="0"/>
            <a:r>
              <a:rPr lang="en-US" dirty="0"/>
              <a:t>Month 20XX</a:t>
            </a:r>
          </a:p>
        </p:txBody>
      </p:sp>
      <p:sp>
        <p:nvSpPr>
          <p:cNvPr id="6" name="Picture Placeholder 5"/>
          <p:cNvSpPr>
            <a:spLocks noGrp="1"/>
          </p:cNvSpPr>
          <p:nvPr>
            <p:ph type="pic" sz="quarter" idx="10" hasCustomPrompt="1"/>
          </p:nvPr>
        </p:nvSpPr>
        <p:spPr>
          <a:xfrm>
            <a:off x="2" y="3"/>
            <a:ext cx="7772399" cy="10058399"/>
          </a:xfrm>
        </p:spPr>
        <p:txBody>
          <a:bodyPr anchor="t" anchorCtr="0"/>
          <a:lstStyle>
            <a:lvl1pPr marL="0" indent="0">
              <a:buNone/>
              <a:defRPr/>
            </a:lvl1pPr>
          </a:lstStyle>
          <a:p>
            <a:r>
              <a:rPr lang="en-US" dirty="0"/>
              <a:t>Click icon to add picture then right click and select “Send to Back”</a:t>
            </a:r>
          </a:p>
        </p:txBody>
      </p:sp>
    </p:spTree>
    <p:extLst>
      <p:ext uri="{BB962C8B-B14F-4D97-AF65-F5344CB8AC3E}">
        <p14:creationId xmlns:p14="http://schemas.microsoft.com/office/powerpoint/2010/main" val="33641729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Image_Full_2">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0" y="0"/>
            <a:ext cx="7772400" cy="10058400"/>
          </a:xfrm>
        </p:spPr>
        <p:txBody>
          <a:bodyPr anchor="t" anchorCtr="1"/>
          <a:lstStyle>
            <a:lvl1pPr marL="0" indent="0" algn="l">
              <a:buNone/>
              <a:defRPr/>
            </a:lvl1pPr>
          </a:lstStyle>
          <a:p>
            <a:r>
              <a:rPr lang="en-US"/>
              <a:t>Click icon to add picture</a:t>
            </a:r>
          </a:p>
        </p:txBody>
      </p:sp>
      <p:sp>
        <p:nvSpPr>
          <p:cNvPr id="3" name="Text Placeholder 2"/>
          <p:cNvSpPr>
            <a:spLocks noGrp="1"/>
          </p:cNvSpPr>
          <p:nvPr>
            <p:ph type="body" sz="quarter" idx="11" hasCustomPrompt="1"/>
          </p:nvPr>
        </p:nvSpPr>
        <p:spPr>
          <a:xfrm>
            <a:off x="0" y="9352053"/>
            <a:ext cx="5246370" cy="706347"/>
          </a:xfrm>
          <a:gradFill>
            <a:gsLst>
              <a:gs pos="0">
                <a:schemeClr val="accent1">
                  <a:alpha val="90000"/>
                </a:schemeClr>
              </a:gs>
              <a:gs pos="75000">
                <a:schemeClr val="accent1">
                  <a:lumMod val="90000"/>
                  <a:alpha val="90000"/>
                </a:schemeClr>
              </a:gs>
            </a:gsLst>
            <a:lin ang="8100000" scaled="0"/>
          </a:gradFill>
        </p:spPr>
        <p:txBody>
          <a:bodyPr lIns="228600" tIns="228600" rIns="228600" bIns="228600" anchor="b" anchorCtr="0">
            <a:spAutoFit/>
          </a:bodyPr>
          <a:lstStyle>
            <a:lvl1pPr marL="0" indent="0">
              <a:buNone/>
              <a:defRPr lang="en-US" sz="1530" b="1" kern="1200" dirty="0">
                <a:solidFill>
                  <a:schemeClr val="bg1"/>
                </a:solidFill>
                <a:latin typeface="+mn-lt"/>
                <a:ea typeface="+mn-ea"/>
                <a:cs typeface="+mn-cs"/>
              </a:defRPr>
            </a:lvl1pPr>
            <a:lvl2pPr marL="291459" indent="0">
              <a:buNone/>
              <a:defRPr/>
            </a:lvl2pPr>
            <a:lvl3pPr marL="582917" indent="0">
              <a:buNone/>
              <a:defRPr/>
            </a:lvl3pPr>
            <a:lvl4pPr marL="874377" indent="0">
              <a:buNone/>
              <a:defRPr/>
            </a:lvl4pPr>
            <a:lvl5pPr marL="1165835" indent="0">
              <a:buNone/>
              <a:defRPr/>
            </a:lvl5pPr>
          </a:lstStyle>
          <a:p>
            <a:pPr lvl="0"/>
            <a:r>
              <a:rPr lang="en-US" dirty="0"/>
              <a:t>Caption or quote or other text</a:t>
            </a:r>
          </a:p>
        </p:txBody>
      </p:sp>
      <p:sp>
        <p:nvSpPr>
          <p:cNvPr id="5" name="Slide Number Placeholder 4">
            <a:extLst>
              <a:ext uri="{FF2B5EF4-FFF2-40B4-BE49-F238E27FC236}">
                <a16:creationId xmlns:a16="http://schemas.microsoft.com/office/drawing/2014/main" id="{1CC1FFF1-F9EB-411A-9155-98C5B1BCA2B8}"/>
              </a:ext>
            </a:extLst>
          </p:cNvPr>
          <p:cNvSpPr>
            <a:spLocks noGrp="1"/>
          </p:cNvSpPr>
          <p:nvPr>
            <p:ph type="sldNum" sz="quarter" idx="4"/>
          </p:nvPr>
        </p:nvSpPr>
        <p:spPr>
          <a:xfrm>
            <a:off x="7478994" y="9527362"/>
            <a:ext cx="288991" cy="535517"/>
          </a:xfrm>
          <a:prstGeom prst="rect">
            <a:avLst/>
          </a:prstGeom>
        </p:spPr>
        <p:txBody>
          <a:bodyPr vert="horz" lIns="91440" tIns="45720" rIns="91440" bIns="45720" rtlCol="0" anchor="ctr"/>
          <a:lstStyle>
            <a:lvl1pPr algn="ctr">
              <a:defRPr sz="765">
                <a:solidFill>
                  <a:schemeClr val="bg1">
                    <a:lumMod val="65000"/>
                  </a:schemeClr>
                </a:solidFill>
              </a:defRPr>
            </a:lvl1pPr>
          </a:lstStyle>
          <a:p>
            <a:fld id="{C52A4042-46D4-4582-A3E5-9D790DCCF68C}" type="slidenum">
              <a:rPr lang="en-US" smtClean="0"/>
              <a:pPr/>
              <a:t>‹#›</a:t>
            </a:fld>
            <a:endParaRPr lang="en-US" dirty="0">
              <a:solidFill>
                <a:schemeClr val="bg1">
                  <a:lumMod val="65000"/>
                </a:schemeClr>
              </a:solidFill>
            </a:endParaRPr>
          </a:p>
        </p:txBody>
      </p:sp>
    </p:spTree>
    <p:extLst>
      <p:ext uri="{BB962C8B-B14F-4D97-AF65-F5344CB8AC3E}">
        <p14:creationId xmlns:p14="http://schemas.microsoft.com/office/powerpoint/2010/main" val="150393566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Image_Full_3">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0" y="0"/>
            <a:ext cx="7772400" cy="10058400"/>
          </a:xfrm>
        </p:spPr>
        <p:txBody>
          <a:bodyPr anchor="b" anchorCtr="1"/>
          <a:lstStyle>
            <a:lvl1pPr marL="0" indent="0">
              <a:buNone/>
              <a:defRPr/>
            </a:lvl1pPr>
          </a:lstStyle>
          <a:p>
            <a:r>
              <a:rPr lang="en-US"/>
              <a:t>Click icon to add picture</a:t>
            </a:r>
          </a:p>
        </p:txBody>
      </p:sp>
      <p:sp>
        <p:nvSpPr>
          <p:cNvPr id="3" name="Text Placeholder 2"/>
          <p:cNvSpPr>
            <a:spLocks noGrp="1"/>
          </p:cNvSpPr>
          <p:nvPr>
            <p:ph type="body" sz="quarter" idx="11" hasCustomPrompt="1"/>
          </p:nvPr>
        </p:nvSpPr>
        <p:spPr>
          <a:xfrm>
            <a:off x="3108960" y="8403014"/>
            <a:ext cx="4663440" cy="869341"/>
          </a:xfrm>
          <a:gradFill>
            <a:gsLst>
              <a:gs pos="0">
                <a:schemeClr val="accent1">
                  <a:alpha val="90000"/>
                </a:schemeClr>
              </a:gs>
              <a:gs pos="75000">
                <a:schemeClr val="accent1">
                  <a:lumMod val="90000"/>
                  <a:alpha val="90000"/>
                </a:schemeClr>
              </a:gs>
            </a:gsLst>
            <a:lin ang="8100000" scaled="0"/>
          </a:gradFill>
        </p:spPr>
        <p:txBody>
          <a:bodyPr wrap="square" lIns="228600" tIns="228600" rIns="228600" bIns="228600" anchor="b" anchorCtr="0">
            <a:spAutoFit/>
          </a:bodyPr>
          <a:lstStyle>
            <a:lvl1pPr marL="0" indent="0">
              <a:buNone/>
              <a:defRPr lang="en-US" sz="2550" b="1" kern="1200" dirty="0">
                <a:solidFill>
                  <a:schemeClr val="bg1"/>
                </a:solidFill>
                <a:latin typeface="+mn-lt"/>
                <a:ea typeface="+mn-ea"/>
                <a:cs typeface="+mn-cs"/>
              </a:defRPr>
            </a:lvl1pPr>
            <a:lvl2pPr marL="291459" indent="0">
              <a:buNone/>
              <a:defRPr/>
            </a:lvl2pPr>
            <a:lvl3pPr marL="582917" indent="0">
              <a:buNone/>
              <a:defRPr/>
            </a:lvl3pPr>
            <a:lvl4pPr marL="874377" indent="0">
              <a:buNone/>
              <a:defRPr/>
            </a:lvl4pPr>
            <a:lvl5pPr marL="1165835" indent="0">
              <a:buNone/>
              <a:defRPr/>
            </a:lvl5pPr>
          </a:lstStyle>
          <a:p>
            <a:pPr lvl="0"/>
            <a:r>
              <a:rPr lang="en-US" dirty="0"/>
              <a:t>Caption or quote or other text</a:t>
            </a:r>
          </a:p>
        </p:txBody>
      </p:sp>
      <p:sp>
        <p:nvSpPr>
          <p:cNvPr id="5" name="Slide Number Placeholder 4">
            <a:extLst>
              <a:ext uri="{FF2B5EF4-FFF2-40B4-BE49-F238E27FC236}">
                <a16:creationId xmlns:a16="http://schemas.microsoft.com/office/drawing/2014/main" id="{5E647DAB-5BF5-4137-BA03-427022CA39C0}"/>
              </a:ext>
            </a:extLst>
          </p:cNvPr>
          <p:cNvSpPr>
            <a:spLocks noGrp="1"/>
          </p:cNvSpPr>
          <p:nvPr>
            <p:ph type="sldNum" sz="quarter" idx="4"/>
          </p:nvPr>
        </p:nvSpPr>
        <p:spPr>
          <a:xfrm>
            <a:off x="7478994" y="9527362"/>
            <a:ext cx="288991" cy="535517"/>
          </a:xfrm>
          <a:prstGeom prst="rect">
            <a:avLst/>
          </a:prstGeom>
        </p:spPr>
        <p:txBody>
          <a:bodyPr vert="horz" lIns="91440" tIns="45720" rIns="91440" bIns="45720" rtlCol="0" anchor="ctr"/>
          <a:lstStyle>
            <a:lvl1pPr algn="ctr">
              <a:defRPr sz="765">
                <a:solidFill>
                  <a:schemeClr val="bg1">
                    <a:lumMod val="65000"/>
                  </a:schemeClr>
                </a:solidFill>
              </a:defRPr>
            </a:lvl1pPr>
          </a:lstStyle>
          <a:p>
            <a:fld id="{C52A4042-46D4-4582-A3E5-9D790DCCF68C}" type="slidenum">
              <a:rPr lang="en-US" smtClean="0"/>
              <a:pPr/>
              <a:t>‹#›</a:t>
            </a:fld>
            <a:endParaRPr lang="en-US" dirty="0">
              <a:solidFill>
                <a:schemeClr val="bg1">
                  <a:lumMod val="65000"/>
                </a:schemeClr>
              </a:solidFill>
            </a:endParaRPr>
          </a:p>
        </p:txBody>
      </p:sp>
    </p:spTree>
    <p:extLst>
      <p:ext uri="{BB962C8B-B14F-4D97-AF65-F5344CB8AC3E}">
        <p14:creationId xmlns:p14="http://schemas.microsoft.com/office/powerpoint/2010/main" val="303911596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Quote_1">
    <p:bg>
      <p:bgPr>
        <a:gradFill>
          <a:gsLst>
            <a:gs pos="0">
              <a:schemeClr val="accent1"/>
            </a:gs>
            <a:gs pos="75000">
              <a:schemeClr val="accent1">
                <a:lumMod val="90000"/>
              </a:schemeClr>
            </a:gs>
          </a:gsLst>
          <a:lin ang="8100000" scaled="0"/>
        </a:gra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825818" y="4403721"/>
            <a:ext cx="6120764" cy="591444"/>
          </a:xfrm>
        </p:spPr>
        <p:txBody>
          <a:bodyPr anchor="ctr" anchorCtr="0">
            <a:spAutoFit/>
          </a:bodyPr>
          <a:lstStyle>
            <a:lvl1pPr algn="ctr">
              <a:defRPr sz="2805">
                <a:solidFill>
                  <a:schemeClr val="bg1"/>
                </a:solidFill>
              </a:defRPr>
            </a:lvl1pPr>
          </a:lstStyle>
          <a:p>
            <a:r>
              <a:rPr lang="en-US" dirty="0"/>
              <a:t>Quote or key point</a:t>
            </a:r>
          </a:p>
        </p:txBody>
      </p:sp>
    </p:spTree>
    <p:extLst>
      <p:ext uri="{BB962C8B-B14F-4D97-AF65-F5344CB8AC3E}">
        <p14:creationId xmlns:p14="http://schemas.microsoft.com/office/powerpoint/2010/main" val="29545730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Quote_2">
    <p:bg>
      <p:bgPr>
        <a:gradFill>
          <a:gsLst>
            <a:gs pos="0">
              <a:schemeClr val="accent2"/>
            </a:gs>
            <a:gs pos="75000">
              <a:schemeClr val="accent2">
                <a:lumMod val="90000"/>
              </a:schemeClr>
            </a:gs>
          </a:gsLst>
          <a:lin ang="8100000" scaled="0"/>
        </a:gra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825818" y="4403721"/>
            <a:ext cx="6120764" cy="591444"/>
          </a:xfrm>
        </p:spPr>
        <p:txBody>
          <a:bodyPr anchor="ctr" anchorCtr="0">
            <a:spAutoFit/>
          </a:bodyPr>
          <a:lstStyle>
            <a:lvl1pPr algn="ctr">
              <a:defRPr sz="2805">
                <a:solidFill>
                  <a:schemeClr val="bg1"/>
                </a:solidFill>
              </a:defRPr>
            </a:lvl1pPr>
          </a:lstStyle>
          <a:p>
            <a:r>
              <a:rPr lang="en-US" dirty="0"/>
              <a:t>Quote or key point</a:t>
            </a:r>
          </a:p>
        </p:txBody>
      </p:sp>
    </p:spTree>
    <p:extLst>
      <p:ext uri="{BB962C8B-B14F-4D97-AF65-F5344CB8AC3E}">
        <p14:creationId xmlns:p14="http://schemas.microsoft.com/office/powerpoint/2010/main" val="2510191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Quote_3">
    <p:bg>
      <p:bgPr>
        <a:solidFill>
          <a:schemeClr val="bg2"/>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825818" y="4403721"/>
            <a:ext cx="6120764" cy="591444"/>
          </a:xfrm>
        </p:spPr>
        <p:txBody>
          <a:bodyPr anchor="ctr" anchorCtr="0">
            <a:spAutoFit/>
          </a:bodyPr>
          <a:lstStyle>
            <a:lvl1pPr algn="ctr">
              <a:defRPr sz="2805">
                <a:solidFill>
                  <a:schemeClr val="accent1"/>
                </a:solidFill>
              </a:defRPr>
            </a:lvl1pPr>
          </a:lstStyle>
          <a:p>
            <a:r>
              <a:rPr lang="en-US" dirty="0"/>
              <a:t>Quote or key point</a:t>
            </a:r>
          </a:p>
        </p:txBody>
      </p:sp>
    </p:spTree>
    <p:extLst>
      <p:ext uri="{BB962C8B-B14F-4D97-AF65-F5344CB8AC3E}">
        <p14:creationId xmlns:p14="http://schemas.microsoft.com/office/powerpoint/2010/main" val="213836485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hank_You_1">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1" y="0"/>
            <a:ext cx="4663440" cy="10058400"/>
          </a:xfrm>
        </p:spPr>
        <p:txBody>
          <a:bodyPr anchor="b" anchorCtr="1"/>
          <a:lstStyle>
            <a:lvl1pPr marL="0" indent="0">
              <a:buNone/>
              <a:defRPr/>
            </a:lvl1pPr>
          </a:lstStyle>
          <a:p>
            <a:r>
              <a:rPr lang="en-US"/>
              <a:t>Click icon to add picture</a:t>
            </a:r>
          </a:p>
        </p:txBody>
      </p:sp>
      <p:sp>
        <p:nvSpPr>
          <p:cNvPr id="8" name="Text Placeholder 7"/>
          <p:cNvSpPr>
            <a:spLocks noGrp="1"/>
          </p:cNvSpPr>
          <p:nvPr>
            <p:ph type="body" sz="quarter" idx="11" hasCustomPrompt="1"/>
          </p:nvPr>
        </p:nvSpPr>
        <p:spPr>
          <a:xfrm>
            <a:off x="4878204" y="670560"/>
            <a:ext cx="2623185" cy="5029200"/>
          </a:xfrm>
        </p:spPr>
        <p:txBody>
          <a:bodyPr anchor="b" anchorCtr="0">
            <a:noAutofit/>
          </a:bodyPr>
          <a:lstStyle>
            <a:lvl1pPr marL="0" indent="0">
              <a:lnSpc>
                <a:spcPct val="80000"/>
              </a:lnSpc>
              <a:buNone/>
              <a:defRPr sz="2805" b="1" cap="none" baseline="0">
                <a:solidFill>
                  <a:schemeClr val="accent1"/>
                </a:solidFill>
                <a:latin typeface="+mj-lt"/>
              </a:defRPr>
            </a:lvl1pPr>
            <a:lvl2pPr marL="291459" indent="0">
              <a:buNone/>
              <a:defRPr/>
            </a:lvl2pPr>
            <a:lvl3pPr marL="582917" indent="0">
              <a:buNone/>
              <a:defRPr/>
            </a:lvl3pPr>
            <a:lvl4pPr marL="874377" indent="0">
              <a:buNone/>
              <a:defRPr/>
            </a:lvl4pPr>
            <a:lvl5pPr marL="1165835" indent="0">
              <a:buNone/>
              <a:defRPr/>
            </a:lvl5pPr>
          </a:lstStyle>
          <a:p>
            <a:pPr lvl="0"/>
            <a:r>
              <a:rPr lang="en-US" dirty="0"/>
              <a:t>[Thank you!]</a:t>
            </a:r>
          </a:p>
        </p:txBody>
      </p:sp>
      <p:sp>
        <p:nvSpPr>
          <p:cNvPr id="9" name="Text Placeholder 9">
            <a:extLst>
              <a:ext uri="{FF2B5EF4-FFF2-40B4-BE49-F238E27FC236}">
                <a16:creationId xmlns:a16="http://schemas.microsoft.com/office/drawing/2014/main" id="{0BA33155-A497-4420-A5C7-0ECA7D864821}"/>
              </a:ext>
            </a:extLst>
          </p:cNvPr>
          <p:cNvSpPr>
            <a:spLocks noGrp="1"/>
          </p:cNvSpPr>
          <p:nvPr>
            <p:ph type="body" sz="quarter" idx="12" hasCustomPrompt="1"/>
          </p:nvPr>
        </p:nvSpPr>
        <p:spPr>
          <a:xfrm>
            <a:off x="4878204" y="6705604"/>
            <a:ext cx="2623185" cy="575863"/>
          </a:xfrm>
        </p:spPr>
        <p:txBody>
          <a:bodyPr wrap="square">
            <a:spAutoFit/>
          </a:bodyPr>
          <a:lstStyle>
            <a:lvl1pPr marL="0" indent="0">
              <a:buNone/>
              <a:defRPr sz="1020">
                <a:solidFill>
                  <a:sysClr val="windowText" lastClr="000000"/>
                </a:solidFill>
                <a:latin typeface="+mj-lt"/>
              </a:defRPr>
            </a:lvl1pPr>
            <a:lvl2pPr marL="291459" indent="0">
              <a:buNone/>
              <a:defRPr>
                <a:solidFill>
                  <a:schemeClr val="bg1"/>
                </a:solidFill>
              </a:defRPr>
            </a:lvl2pPr>
            <a:lvl3pPr marL="582917" indent="0">
              <a:buNone/>
              <a:defRPr>
                <a:solidFill>
                  <a:schemeClr val="bg1"/>
                </a:solidFill>
              </a:defRPr>
            </a:lvl3pPr>
            <a:lvl4pPr marL="874377" indent="0">
              <a:buNone/>
              <a:defRPr>
                <a:solidFill>
                  <a:schemeClr val="bg1"/>
                </a:solidFill>
              </a:defRPr>
            </a:lvl4pPr>
            <a:lvl5pPr marL="1165835" indent="0">
              <a:buNone/>
              <a:defRPr>
                <a:solidFill>
                  <a:schemeClr val="bg1"/>
                </a:solidFill>
              </a:defRPr>
            </a:lvl5pPr>
          </a:lstStyle>
          <a:p>
            <a:pPr lvl="0"/>
            <a:r>
              <a:rPr lang="en-US" dirty="0"/>
              <a:t>Presenter(s)</a:t>
            </a:r>
            <a:br>
              <a:rPr lang="en-US" dirty="0"/>
            </a:br>
            <a:r>
              <a:rPr lang="en-US" dirty="0"/>
              <a:t>Email</a:t>
            </a:r>
          </a:p>
        </p:txBody>
      </p:sp>
    </p:spTree>
    <p:extLst>
      <p:ext uri="{BB962C8B-B14F-4D97-AF65-F5344CB8AC3E}">
        <p14:creationId xmlns:p14="http://schemas.microsoft.com/office/powerpoint/2010/main" val="301511107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hank_You_2">
    <p:bg>
      <p:bgPr>
        <a:solidFill>
          <a:schemeClr val="bg1"/>
        </a:solidFill>
        <a:effectLst/>
      </p:bgPr>
    </p:bg>
    <p:spTree>
      <p:nvGrpSpPr>
        <p:cNvPr id="1" name=""/>
        <p:cNvGrpSpPr/>
        <p:nvPr/>
      </p:nvGrpSpPr>
      <p:grpSpPr>
        <a:xfrm>
          <a:off x="0" y="0"/>
          <a:ext cx="0" cy="0"/>
          <a:chOff x="0" y="0"/>
          <a:chExt cx="0" cy="0"/>
        </a:xfrm>
      </p:grpSpPr>
      <p:sp>
        <p:nvSpPr>
          <p:cNvPr id="17" name="Picture Placeholder 5">
            <a:extLst>
              <a:ext uri="{FF2B5EF4-FFF2-40B4-BE49-F238E27FC236}">
                <a16:creationId xmlns:a16="http://schemas.microsoft.com/office/drawing/2014/main" id="{767501A1-4A1B-4633-8608-D529754DE6F9}"/>
              </a:ext>
            </a:extLst>
          </p:cNvPr>
          <p:cNvSpPr>
            <a:spLocks noGrp="1"/>
          </p:cNvSpPr>
          <p:nvPr>
            <p:ph type="pic" sz="quarter" idx="12"/>
          </p:nvPr>
        </p:nvSpPr>
        <p:spPr>
          <a:xfrm>
            <a:off x="0" y="0"/>
            <a:ext cx="7772400" cy="10058400"/>
          </a:xfrm>
        </p:spPr>
        <p:txBody>
          <a:bodyPr anchor="b" anchorCtr="1"/>
          <a:lstStyle>
            <a:lvl1pPr marL="0" indent="0">
              <a:buNone/>
              <a:defRPr/>
            </a:lvl1pPr>
          </a:lstStyle>
          <a:p>
            <a:r>
              <a:rPr lang="en-US"/>
              <a:t>Click icon to add picture</a:t>
            </a:r>
          </a:p>
        </p:txBody>
      </p:sp>
      <p:sp>
        <p:nvSpPr>
          <p:cNvPr id="12" name="Text Placeholder 6">
            <a:extLst>
              <a:ext uri="{FF2B5EF4-FFF2-40B4-BE49-F238E27FC236}">
                <a16:creationId xmlns:a16="http://schemas.microsoft.com/office/drawing/2014/main" id="{C90A6F1D-1000-4450-8EF2-991D36DF3D9A}"/>
              </a:ext>
            </a:extLst>
          </p:cNvPr>
          <p:cNvSpPr>
            <a:spLocks noGrp="1"/>
          </p:cNvSpPr>
          <p:nvPr>
            <p:ph type="body" sz="quarter" idx="16" hasCustomPrompt="1"/>
          </p:nvPr>
        </p:nvSpPr>
        <p:spPr>
          <a:xfrm>
            <a:off x="4663439" y="2"/>
            <a:ext cx="2623186" cy="10058399"/>
          </a:xfrm>
          <a:gradFill>
            <a:gsLst>
              <a:gs pos="0">
                <a:schemeClr val="accent1">
                  <a:alpha val="90000"/>
                </a:schemeClr>
              </a:gs>
              <a:gs pos="75000">
                <a:schemeClr val="accent1">
                  <a:lumMod val="80000"/>
                  <a:alpha val="90000"/>
                </a:schemeClr>
              </a:gs>
            </a:gsLst>
            <a:lin ang="8100000" scaled="0"/>
          </a:gradFill>
        </p:spPr>
        <p:txBody>
          <a:bodyPr/>
          <a:lstStyle>
            <a:lvl1pPr>
              <a:buNone/>
              <a:defRPr>
                <a:noFill/>
              </a:defRPr>
            </a:lvl1pPr>
          </a:lstStyle>
          <a:p>
            <a:pPr lvl="0"/>
            <a:r>
              <a:rPr lang="en-US" dirty="0"/>
              <a:t>Leave this box blank</a:t>
            </a:r>
          </a:p>
        </p:txBody>
      </p:sp>
      <p:cxnSp>
        <p:nvCxnSpPr>
          <p:cNvPr id="11" name="Straight Connector 10"/>
          <p:cNvCxnSpPr/>
          <p:nvPr userDrawn="1"/>
        </p:nvCxnSpPr>
        <p:spPr>
          <a:xfrm>
            <a:off x="2897056" y="5478569"/>
            <a:ext cx="0" cy="1877272"/>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itle 1">
            <a:extLst>
              <a:ext uri="{FF2B5EF4-FFF2-40B4-BE49-F238E27FC236}">
                <a16:creationId xmlns:a16="http://schemas.microsoft.com/office/drawing/2014/main" id="{327C706C-B7A1-44C9-81A2-1F14DA92812F}"/>
              </a:ext>
            </a:extLst>
          </p:cNvPr>
          <p:cNvSpPr>
            <a:spLocks noGrp="1"/>
          </p:cNvSpPr>
          <p:nvPr>
            <p:ph type="title" hasCustomPrompt="1"/>
          </p:nvPr>
        </p:nvSpPr>
        <p:spPr>
          <a:xfrm>
            <a:off x="4819293" y="2966715"/>
            <a:ext cx="2331720" cy="591444"/>
          </a:xfrm>
        </p:spPr>
        <p:txBody>
          <a:bodyPr wrap="square" anchor="ctr" anchorCtr="0">
            <a:spAutoFit/>
          </a:bodyPr>
          <a:lstStyle>
            <a:lvl1pPr algn="l">
              <a:defRPr sz="2805">
                <a:solidFill>
                  <a:schemeClr val="bg1"/>
                </a:solidFill>
              </a:defRPr>
            </a:lvl1pPr>
          </a:lstStyle>
          <a:p>
            <a:pPr algn="l"/>
            <a:r>
              <a:rPr lang="en-US" sz="2805" b="1" dirty="0">
                <a:solidFill>
                  <a:schemeClr val="bg1"/>
                </a:solidFill>
              </a:rPr>
              <a:t>[Thank you!]</a:t>
            </a:r>
          </a:p>
        </p:txBody>
      </p:sp>
      <p:sp>
        <p:nvSpPr>
          <p:cNvPr id="10" name="Text Placeholder 9"/>
          <p:cNvSpPr>
            <a:spLocks noGrp="1"/>
          </p:cNvSpPr>
          <p:nvPr>
            <p:ph type="body" sz="quarter" idx="11" hasCustomPrompt="1"/>
          </p:nvPr>
        </p:nvSpPr>
        <p:spPr>
          <a:xfrm>
            <a:off x="4819293" y="6705604"/>
            <a:ext cx="2331720" cy="575863"/>
          </a:xfrm>
        </p:spPr>
        <p:txBody>
          <a:bodyPr wrap="square">
            <a:spAutoFit/>
          </a:bodyPr>
          <a:lstStyle>
            <a:lvl1pPr marL="0" indent="0">
              <a:buNone/>
              <a:defRPr sz="1020">
                <a:solidFill>
                  <a:schemeClr val="bg1"/>
                </a:solidFill>
                <a:latin typeface="+mj-lt"/>
              </a:defRPr>
            </a:lvl1pPr>
            <a:lvl2pPr marL="291459" indent="0">
              <a:buNone/>
              <a:defRPr>
                <a:solidFill>
                  <a:schemeClr val="bg1"/>
                </a:solidFill>
              </a:defRPr>
            </a:lvl2pPr>
            <a:lvl3pPr marL="582917" indent="0">
              <a:buNone/>
              <a:defRPr>
                <a:solidFill>
                  <a:schemeClr val="bg1"/>
                </a:solidFill>
              </a:defRPr>
            </a:lvl3pPr>
            <a:lvl4pPr marL="874377" indent="0">
              <a:buNone/>
              <a:defRPr>
                <a:solidFill>
                  <a:schemeClr val="bg1"/>
                </a:solidFill>
              </a:defRPr>
            </a:lvl4pPr>
            <a:lvl5pPr marL="1165835" indent="0">
              <a:buNone/>
              <a:defRPr>
                <a:solidFill>
                  <a:schemeClr val="bg1"/>
                </a:solidFill>
              </a:defRPr>
            </a:lvl5pPr>
          </a:lstStyle>
          <a:p>
            <a:pPr lvl="0"/>
            <a:r>
              <a:rPr lang="en-US" dirty="0"/>
              <a:t>Presenter(s)</a:t>
            </a:r>
            <a:br>
              <a:rPr lang="en-US" dirty="0"/>
            </a:br>
            <a:r>
              <a:rPr lang="en-US" dirty="0"/>
              <a:t>Email</a:t>
            </a:r>
          </a:p>
        </p:txBody>
      </p:sp>
    </p:spTree>
    <p:extLst>
      <p:ext uri="{BB962C8B-B14F-4D97-AF65-F5344CB8AC3E}">
        <p14:creationId xmlns:p14="http://schemas.microsoft.com/office/powerpoint/2010/main" val="302775717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hank_You_3">
    <p:bg>
      <p:bgPr>
        <a:gradFill>
          <a:gsLst>
            <a:gs pos="0">
              <a:schemeClr val="accent1"/>
            </a:gs>
            <a:gs pos="75000">
              <a:schemeClr val="accent1">
                <a:lumMod val="90000"/>
              </a:schemeClr>
            </a:gs>
          </a:gsLst>
          <a:lin ang="8100000" scaled="0"/>
        </a:gra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EB2D236-CE4E-44AF-B42F-151F4D07258F}"/>
              </a:ext>
            </a:extLst>
          </p:cNvPr>
          <p:cNvSpPr>
            <a:spLocks noGrp="1"/>
          </p:cNvSpPr>
          <p:nvPr>
            <p:ph type="body" sz="quarter" idx="12" hasCustomPrompt="1"/>
          </p:nvPr>
        </p:nvSpPr>
        <p:spPr>
          <a:xfrm flipH="1">
            <a:off x="2891228" y="5478569"/>
            <a:ext cx="5829" cy="1877568"/>
          </a:xfrm>
          <a:solidFill>
            <a:schemeClr val="bg1">
              <a:alpha val="67000"/>
            </a:schemeClr>
          </a:solidFill>
        </p:spPr>
        <p:txBody>
          <a:bodyPr/>
          <a:lstStyle>
            <a:lvl1pPr>
              <a:buNone/>
              <a:defRPr>
                <a:noFill/>
              </a:defRPr>
            </a:lvl1pPr>
          </a:lstStyle>
          <a:p>
            <a:pPr lvl="0"/>
            <a:r>
              <a:rPr lang="en-US" dirty="0"/>
              <a:t> </a:t>
            </a:r>
          </a:p>
        </p:txBody>
      </p:sp>
      <p:sp>
        <p:nvSpPr>
          <p:cNvPr id="10" name="Text Placeholder 9"/>
          <p:cNvSpPr>
            <a:spLocks noGrp="1"/>
          </p:cNvSpPr>
          <p:nvPr>
            <p:ph type="body" sz="quarter" idx="11" hasCustomPrompt="1"/>
          </p:nvPr>
        </p:nvSpPr>
        <p:spPr>
          <a:xfrm>
            <a:off x="3060854" y="6108179"/>
            <a:ext cx="3153489" cy="618054"/>
          </a:xfrm>
        </p:spPr>
        <p:txBody>
          <a:bodyPr anchor="ctr" anchorCtr="0">
            <a:spAutoFit/>
          </a:bodyPr>
          <a:lstStyle>
            <a:lvl1pPr marL="0" indent="0">
              <a:buNone/>
              <a:defRPr sz="1148">
                <a:solidFill>
                  <a:schemeClr val="bg1"/>
                </a:solidFill>
                <a:latin typeface="+mj-lt"/>
              </a:defRPr>
            </a:lvl1pPr>
            <a:lvl2pPr marL="291459" indent="0">
              <a:buNone/>
              <a:defRPr>
                <a:solidFill>
                  <a:schemeClr val="bg1"/>
                </a:solidFill>
              </a:defRPr>
            </a:lvl2pPr>
            <a:lvl3pPr marL="582917" indent="0">
              <a:buNone/>
              <a:defRPr>
                <a:solidFill>
                  <a:schemeClr val="bg1"/>
                </a:solidFill>
              </a:defRPr>
            </a:lvl3pPr>
            <a:lvl4pPr marL="874377" indent="0">
              <a:buNone/>
              <a:defRPr>
                <a:solidFill>
                  <a:schemeClr val="bg1"/>
                </a:solidFill>
              </a:defRPr>
            </a:lvl4pPr>
            <a:lvl5pPr marL="1165835" indent="0">
              <a:buNone/>
              <a:defRPr>
                <a:solidFill>
                  <a:schemeClr val="bg1"/>
                </a:solidFill>
              </a:defRPr>
            </a:lvl5pPr>
          </a:lstStyle>
          <a:p>
            <a:pPr lvl="0"/>
            <a:r>
              <a:rPr lang="en-US" dirty="0"/>
              <a:t>Presenter(s)</a:t>
            </a:r>
            <a:br>
              <a:rPr lang="en-US" dirty="0"/>
            </a:br>
            <a:r>
              <a:rPr lang="en-US" dirty="0"/>
              <a:t>Email</a:t>
            </a:r>
          </a:p>
        </p:txBody>
      </p:sp>
      <p:sp>
        <p:nvSpPr>
          <p:cNvPr id="7" name="Title 1">
            <a:extLst>
              <a:ext uri="{FF2B5EF4-FFF2-40B4-BE49-F238E27FC236}">
                <a16:creationId xmlns:a16="http://schemas.microsoft.com/office/drawing/2014/main" id="{327C706C-B7A1-44C9-81A2-1F14DA92812F}"/>
              </a:ext>
            </a:extLst>
          </p:cNvPr>
          <p:cNvSpPr>
            <a:spLocks noGrp="1"/>
          </p:cNvSpPr>
          <p:nvPr>
            <p:ph type="title" hasCustomPrompt="1"/>
          </p:nvPr>
        </p:nvSpPr>
        <p:spPr>
          <a:xfrm>
            <a:off x="3060854" y="3349474"/>
            <a:ext cx="3153489" cy="559449"/>
          </a:xfrm>
        </p:spPr>
        <p:txBody>
          <a:bodyPr wrap="square" anchor="ctr" anchorCtr="0">
            <a:spAutoFit/>
          </a:bodyPr>
          <a:lstStyle>
            <a:lvl1pPr algn="l">
              <a:defRPr sz="2550">
                <a:solidFill>
                  <a:schemeClr val="bg1"/>
                </a:solidFill>
              </a:defRPr>
            </a:lvl1pPr>
          </a:lstStyle>
          <a:p>
            <a:r>
              <a:rPr lang="en-US" dirty="0"/>
              <a:t>[Thank you!]</a:t>
            </a:r>
          </a:p>
        </p:txBody>
      </p:sp>
    </p:spTree>
    <p:extLst>
      <p:ext uri="{BB962C8B-B14F-4D97-AF65-F5344CB8AC3E}">
        <p14:creationId xmlns:p14="http://schemas.microsoft.com/office/powerpoint/2010/main" val="388601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_4">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28A1E8AE-744E-4204-A598-4A0CA8BCCB7D}"/>
              </a:ext>
            </a:extLst>
          </p:cNvPr>
          <p:cNvSpPr>
            <a:spLocks noGrp="1"/>
          </p:cNvSpPr>
          <p:nvPr>
            <p:ph type="body" sz="quarter" idx="16" hasCustomPrompt="1"/>
          </p:nvPr>
        </p:nvSpPr>
        <p:spPr>
          <a:xfrm>
            <a:off x="0" y="5"/>
            <a:ext cx="7772400" cy="10058399"/>
          </a:xfrm>
          <a:gradFill>
            <a:gsLst>
              <a:gs pos="0">
                <a:schemeClr val="accent1"/>
              </a:gs>
              <a:gs pos="75000">
                <a:schemeClr val="accent1">
                  <a:lumMod val="80000"/>
                </a:schemeClr>
              </a:gs>
            </a:gsLst>
            <a:lin ang="8100000" scaled="0"/>
          </a:gradFill>
        </p:spPr>
        <p:txBody>
          <a:bodyPr/>
          <a:lstStyle>
            <a:lvl1pPr>
              <a:buNone/>
              <a:defRPr>
                <a:noFill/>
              </a:defRPr>
            </a:lvl1pPr>
          </a:lstStyle>
          <a:p>
            <a:pPr lvl="0"/>
            <a:r>
              <a:rPr lang="en-US" dirty="0"/>
              <a:t>Leave this box blank</a:t>
            </a:r>
          </a:p>
        </p:txBody>
      </p:sp>
      <p:sp>
        <p:nvSpPr>
          <p:cNvPr id="10" name="Text Placeholder 9"/>
          <p:cNvSpPr>
            <a:spLocks noGrp="1"/>
          </p:cNvSpPr>
          <p:nvPr>
            <p:ph type="body" sz="quarter" idx="12" hasCustomPrompt="1"/>
          </p:nvPr>
        </p:nvSpPr>
        <p:spPr>
          <a:xfrm>
            <a:off x="1991679" y="4889502"/>
            <a:ext cx="3789045" cy="484748"/>
          </a:xfrm>
        </p:spPr>
        <p:txBody>
          <a:bodyPr wrap="square">
            <a:spAutoFit/>
          </a:bodyPr>
          <a:lstStyle>
            <a:lvl1pPr marL="0" indent="0" algn="ctr">
              <a:buNone/>
              <a:defRPr sz="1530" b="1">
                <a:solidFill>
                  <a:schemeClr val="bg1"/>
                </a:solidFill>
                <a:latin typeface="+mj-lt"/>
              </a:defRPr>
            </a:lvl1pPr>
            <a:lvl2pPr marL="291459" indent="0">
              <a:buNone/>
              <a:defRPr/>
            </a:lvl2pPr>
            <a:lvl3pPr marL="582917" indent="0">
              <a:buNone/>
              <a:defRPr/>
            </a:lvl3pPr>
            <a:lvl4pPr marL="874377" indent="0">
              <a:buNone/>
              <a:defRPr/>
            </a:lvl4pPr>
            <a:lvl5pPr marL="1165835" indent="0">
              <a:buNone/>
              <a:defRPr/>
            </a:lvl5pPr>
          </a:lstStyle>
          <a:p>
            <a:pPr lvl="0"/>
            <a:r>
              <a:rPr lang="en-US" dirty="0"/>
              <a:t>Subtitle or Client or Project</a:t>
            </a:r>
          </a:p>
        </p:txBody>
      </p:sp>
      <p:sp>
        <p:nvSpPr>
          <p:cNvPr id="11" name="Text Placeholder 7">
            <a:extLst>
              <a:ext uri="{FF2B5EF4-FFF2-40B4-BE49-F238E27FC236}">
                <a16:creationId xmlns:a16="http://schemas.microsoft.com/office/drawing/2014/main" id="{6CCD629C-292B-4FBB-A545-17D02E3CD4E4}"/>
              </a:ext>
            </a:extLst>
          </p:cNvPr>
          <p:cNvSpPr>
            <a:spLocks noGrp="1"/>
          </p:cNvSpPr>
          <p:nvPr>
            <p:ph type="body" sz="quarter" idx="11" hasCustomPrompt="1"/>
          </p:nvPr>
        </p:nvSpPr>
        <p:spPr>
          <a:xfrm>
            <a:off x="875368" y="4212552"/>
            <a:ext cx="6021667" cy="814967"/>
          </a:xfrm>
        </p:spPr>
        <p:txBody>
          <a:bodyPr wrap="square" anchor="b" anchorCtr="0">
            <a:spAutoFit/>
          </a:bodyPr>
          <a:lstStyle>
            <a:lvl1pPr marL="0" indent="0" algn="ctr">
              <a:lnSpc>
                <a:spcPct val="80000"/>
              </a:lnSpc>
              <a:buNone/>
              <a:defRPr sz="4590" b="1" cap="none" baseline="0">
                <a:solidFill>
                  <a:schemeClr val="bg1"/>
                </a:solidFill>
                <a:latin typeface="+mj-lt"/>
              </a:defRPr>
            </a:lvl1pPr>
            <a:lvl2pPr marL="291459" indent="0">
              <a:buNone/>
              <a:defRPr/>
            </a:lvl2pPr>
            <a:lvl3pPr marL="582917" indent="0">
              <a:buNone/>
              <a:defRPr/>
            </a:lvl3pPr>
            <a:lvl4pPr marL="874377" indent="0">
              <a:buNone/>
              <a:defRPr/>
            </a:lvl4pPr>
            <a:lvl5pPr marL="1165835" indent="0">
              <a:buNone/>
              <a:defRPr/>
            </a:lvl5pPr>
          </a:lstStyle>
          <a:p>
            <a:pPr lvl="0"/>
            <a:r>
              <a:rPr lang="en-US" dirty="0"/>
              <a:t>Presentation Title</a:t>
            </a:r>
          </a:p>
        </p:txBody>
      </p:sp>
      <p:sp>
        <p:nvSpPr>
          <p:cNvPr id="12" name="Text Placeholder 9">
            <a:extLst>
              <a:ext uri="{FF2B5EF4-FFF2-40B4-BE49-F238E27FC236}">
                <a16:creationId xmlns:a16="http://schemas.microsoft.com/office/drawing/2014/main" id="{850EF44A-E507-4165-84E8-FC443835D3F8}"/>
              </a:ext>
            </a:extLst>
          </p:cNvPr>
          <p:cNvSpPr>
            <a:spLocks noGrp="1"/>
          </p:cNvSpPr>
          <p:nvPr>
            <p:ph type="body" sz="quarter" idx="13" hasCustomPrompt="1"/>
          </p:nvPr>
        </p:nvSpPr>
        <p:spPr>
          <a:xfrm>
            <a:off x="1991679" y="6839716"/>
            <a:ext cx="3789045" cy="575863"/>
          </a:xfrm>
        </p:spPr>
        <p:txBody>
          <a:bodyPr wrap="square" anchor="t" anchorCtr="0">
            <a:spAutoFit/>
          </a:bodyPr>
          <a:lstStyle>
            <a:lvl1pPr marL="0" indent="0" algn="ctr">
              <a:buNone/>
              <a:defRPr lang="en-US" sz="1020" kern="1200" dirty="0">
                <a:solidFill>
                  <a:schemeClr val="bg1"/>
                </a:solidFill>
                <a:latin typeface="+mn-lt"/>
                <a:ea typeface="+mn-ea"/>
                <a:cs typeface="+mn-cs"/>
              </a:defRPr>
            </a:lvl1pPr>
            <a:lvl2pPr marL="291459" indent="0">
              <a:buNone/>
              <a:defRPr/>
            </a:lvl2pPr>
            <a:lvl3pPr marL="582917" indent="0">
              <a:buNone/>
              <a:defRPr/>
            </a:lvl3pPr>
            <a:lvl4pPr marL="874377" indent="0">
              <a:buNone/>
              <a:defRPr/>
            </a:lvl4pPr>
            <a:lvl5pPr marL="1165835" indent="0">
              <a:buNone/>
              <a:defRPr/>
            </a:lvl5pPr>
          </a:lstStyle>
          <a:p>
            <a:pPr lvl="0"/>
            <a:r>
              <a:rPr lang="en-US" dirty="0"/>
              <a:t>Presenter(s)</a:t>
            </a:r>
            <a:br>
              <a:rPr lang="en-US" dirty="0"/>
            </a:br>
            <a:r>
              <a:rPr lang="en-US" dirty="0"/>
              <a:t>Month 20XX</a:t>
            </a:r>
          </a:p>
        </p:txBody>
      </p:sp>
    </p:spTree>
    <p:extLst>
      <p:ext uri="{BB962C8B-B14F-4D97-AF65-F5344CB8AC3E}">
        <p14:creationId xmlns:p14="http://schemas.microsoft.com/office/powerpoint/2010/main" val="2763894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Slide Number Placeholder 4">
            <a:extLst>
              <a:ext uri="{FF2B5EF4-FFF2-40B4-BE49-F238E27FC236}">
                <a16:creationId xmlns:a16="http://schemas.microsoft.com/office/drawing/2014/main" id="{87225C46-6C7C-4C7C-B9DD-9706BC70A033}"/>
              </a:ext>
            </a:extLst>
          </p:cNvPr>
          <p:cNvSpPr>
            <a:spLocks noGrp="1"/>
          </p:cNvSpPr>
          <p:nvPr>
            <p:ph type="sldNum" sz="quarter" idx="4"/>
          </p:nvPr>
        </p:nvSpPr>
        <p:spPr>
          <a:xfrm>
            <a:off x="7478994" y="9527362"/>
            <a:ext cx="288991" cy="535517"/>
          </a:xfrm>
          <a:prstGeom prst="rect">
            <a:avLst/>
          </a:prstGeom>
        </p:spPr>
        <p:txBody>
          <a:bodyPr vert="horz" lIns="91440" tIns="45720" rIns="91440" bIns="45720" rtlCol="0" anchor="ctr"/>
          <a:lstStyle>
            <a:lvl1pPr algn="ctr">
              <a:defRPr sz="765">
                <a:solidFill>
                  <a:schemeClr val="bg1">
                    <a:lumMod val="65000"/>
                  </a:schemeClr>
                </a:solidFill>
              </a:defRPr>
            </a:lvl1pPr>
          </a:lstStyle>
          <a:p>
            <a:fld id="{C52A4042-46D4-4582-A3E5-9D790DCCF68C}" type="slidenum">
              <a:rPr lang="en-US" smtClean="0"/>
              <a:pPr/>
              <a:t>‹#›</a:t>
            </a:fld>
            <a:endParaRPr lang="en-US" dirty="0">
              <a:solidFill>
                <a:schemeClr val="bg1">
                  <a:lumMod val="65000"/>
                </a:schemeClr>
              </a:solidFill>
            </a:endParaRPr>
          </a:p>
        </p:txBody>
      </p:sp>
    </p:spTree>
    <p:extLst>
      <p:ext uri="{BB962C8B-B14F-4D97-AF65-F5344CB8AC3E}">
        <p14:creationId xmlns:p14="http://schemas.microsoft.com/office/powerpoint/2010/main" val="723802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_1">
    <p:spTree>
      <p:nvGrpSpPr>
        <p:cNvPr id="1" name=""/>
        <p:cNvGrpSpPr/>
        <p:nvPr/>
      </p:nvGrpSpPr>
      <p:grpSpPr>
        <a:xfrm>
          <a:off x="0" y="0"/>
          <a:ext cx="0" cy="0"/>
          <a:chOff x="0" y="0"/>
          <a:chExt cx="0" cy="0"/>
        </a:xfrm>
      </p:grpSpPr>
      <p:sp>
        <p:nvSpPr>
          <p:cNvPr id="27" name="Picture Placeholder 4">
            <a:extLst>
              <a:ext uri="{FF2B5EF4-FFF2-40B4-BE49-F238E27FC236}">
                <a16:creationId xmlns:a16="http://schemas.microsoft.com/office/drawing/2014/main" id="{0EA3C17B-35A1-4251-95CF-B07FF194B83E}"/>
              </a:ext>
            </a:extLst>
          </p:cNvPr>
          <p:cNvSpPr>
            <a:spLocks noGrp="1"/>
          </p:cNvSpPr>
          <p:nvPr>
            <p:ph type="pic" sz="quarter" idx="33"/>
          </p:nvPr>
        </p:nvSpPr>
        <p:spPr>
          <a:xfrm>
            <a:off x="3108960" y="-1"/>
            <a:ext cx="4663440" cy="10058400"/>
          </a:xfrm>
          <a:noFill/>
        </p:spPr>
        <p:txBody>
          <a:bodyPr/>
          <a:lstStyle>
            <a:lvl1pPr marL="0" indent="0">
              <a:buNone/>
              <a:defRPr/>
            </a:lvl1pPr>
          </a:lstStyle>
          <a:p>
            <a:r>
              <a:rPr lang="en-US"/>
              <a:t>Click icon to add picture</a:t>
            </a:r>
          </a:p>
        </p:txBody>
      </p:sp>
      <p:sp>
        <p:nvSpPr>
          <p:cNvPr id="7" name="Title 6">
            <a:extLst>
              <a:ext uri="{FF2B5EF4-FFF2-40B4-BE49-F238E27FC236}">
                <a16:creationId xmlns:a16="http://schemas.microsoft.com/office/drawing/2014/main" id="{EEA9DB1A-B333-4520-87CD-561FC03696F7}"/>
              </a:ext>
            </a:extLst>
          </p:cNvPr>
          <p:cNvSpPr>
            <a:spLocks noGrp="1"/>
          </p:cNvSpPr>
          <p:nvPr>
            <p:ph type="title" hasCustomPrompt="1"/>
          </p:nvPr>
        </p:nvSpPr>
        <p:spPr>
          <a:xfrm>
            <a:off x="291465" y="871730"/>
            <a:ext cx="2477372" cy="1282146"/>
          </a:xfrm>
        </p:spPr>
        <p:txBody>
          <a:bodyPr/>
          <a:lstStyle>
            <a:lvl1pPr marL="0" indent="0">
              <a:lnSpc>
                <a:spcPct val="80000"/>
              </a:lnSpc>
              <a:buNone/>
              <a:defRPr/>
            </a:lvl1pPr>
          </a:lstStyle>
          <a:p>
            <a:pPr marL="0" indent="0">
              <a:lnSpc>
                <a:spcPct val="80000"/>
              </a:lnSpc>
              <a:buNone/>
            </a:pPr>
            <a:r>
              <a:rPr lang="en-US" sz="2805" b="1" dirty="0">
                <a:solidFill>
                  <a:schemeClr val="accent1"/>
                </a:solidFill>
              </a:rPr>
              <a:t>[What Are We</a:t>
            </a:r>
            <a:r>
              <a:rPr lang="en-US" sz="2295" b="0" i="0" dirty="0">
                <a:solidFill>
                  <a:srgbClr val="202122"/>
                </a:solidFill>
                <a:effectLst/>
                <a:latin typeface="Arial" panose="020B0604020202020204" pitchFamily="34" charset="0"/>
              </a:rPr>
              <a:t> </a:t>
            </a:r>
            <a:r>
              <a:rPr lang="en-US" sz="2805" b="1" dirty="0">
                <a:solidFill>
                  <a:schemeClr val="accent1"/>
                </a:solidFill>
              </a:rPr>
              <a:t>Covering Today?]</a:t>
            </a:r>
          </a:p>
        </p:txBody>
      </p:sp>
      <p:sp>
        <p:nvSpPr>
          <p:cNvPr id="10" name="Text Placeholder 9">
            <a:extLst>
              <a:ext uri="{FF2B5EF4-FFF2-40B4-BE49-F238E27FC236}">
                <a16:creationId xmlns:a16="http://schemas.microsoft.com/office/drawing/2014/main" id="{2D8310BA-B1B9-4965-8D9C-4FFB240B92C7}"/>
              </a:ext>
            </a:extLst>
          </p:cNvPr>
          <p:cNvSpPr>
            <a:spLocks noGrp="1"/>
          </p:cNvSpPr>
          <p:nvPr>
            <p:ph type="body" sz="quarter" idx="34" hasCustomPrompt="1"/>
          </p:nvPr>
        </p:nvSpPr>
        <p:spPr>
          <a:xfrm>
            <a:off x="658711" y="3880579"/>
            <a:ext cx="2110126" cy="443968"/>
          </a:xfrm>
        </p:spPr>
        <p:txBody>
          <a:bodyPr wrap="square">
            <a:spAutoFit/>
          </a:bodyPr>
          <a:lstStyle>
            <a:lvl1pPr>
              <a:buNone/>
              <a:defRPr lang="en-US" sz="1275" b="1" kern="1200" dirty="0">
                <a:solidFill>
                  <a:schemeClr val="tx1"/>
                </a:solidFill>
                <a:latin typeface="+mj-lt"/>
                <a:ea typeface="+mn-ea"/>
                <a:cs typeface="+mn-cs"/>
              </a:defRPr>
            </a:lvl1pPr>
          </a:lstStyle>
          <a:p>
            <a:pPr lvl="0"/>
            <a:r>
              <a:rPr lang="en-US" dirty="0"/>
              <a:t>Section Name</a:t>
            </a:r>
          </a:p>
        </p:txBody>
      </p:sp>
      <p:sp>
        <p:nvSpPr>
          <p:cNvPr id="42" name="Text Placeholder 9">
            <a:extLst>
              <a:ext uri="{FF2B5EF4-FFF2-40B4-BE49-F238E27FC236}">
                <a16:creationId xmlns:a16="http://schemas.microsoft.com/office/drawing/2014/main" id="{69D766A5-08C8-4C46-BD1E-FD9637842408}"/>
              </a:ext>
            </a:extLst>
          </p:cNvPr>
          <p:cNvSpPr>
            <a:spLocks noGrp="1"/>
          </p:cNvSpPr>
          <p:nvPr>
            <p:ph type="body" sz="quarter" idx="36" hasCustomPrompt="1"/>
          </p:nvPr>
        </p:nvSpPr>
        <p:spPr>
          <a:xfrm>
            <a:off x="658711" y="8428312"/>
            <a:ext cx="2110126" cy="443968"/>
          </a:xfrm>
        </p:spPr>
        <p:txBody>
          <a:bodyPr wrap="square">
            <a:spAutoFit/>
          </a:bodyPr>
          <a:lstStyle>
            <a:lvl1pPr>
              <a:buNone/>
              <a:defRPr lang="en-US" sz="1275" b="1" kern="1200" dirty="0">
                <a:solidFill>
                  <a:schemeClr val="tx1"/>
                </a:solidFill>
                <a:latin typeface="+mj-lt"/>
                <a:ea typeface="+mn-ea"/>
                <a:cs typeface="+mn-cs"/>
              </a:defRPr>
            </a:lvl1pPr>
          </a:lstStyle>
          <a:p>
            <a:pPr lvl="0"/>
            <a:r>
              <a:rPr lang="en-US" dirty="0"/>
              <a:t>Section Name</a:t>
            </a:r>
          </a:p>
        </p:txBody>
      </p:sp>
      <p:sp>
        <p:nvSpPr>
          <p:cNvPr id="44" name="Text Placeholder 9">
            <a:extLst>
              <a:ext uri="{FF2B5EF4-FFF2-40B4-BE49-F238E27FC236}">
                <a16:creationId xmlns:a16="http://schemas.microsoft.com/office/drawing/2014/main" id="{4177C604-5386-4B88-A396-27CF7D5CC354}"/>
              </a:ext>
            </a:extLst>
          </p:cNvPr>
          <p:cNvSpPr>
            <a:spLocks noGrp="1"/>
          </p:cNvSpPr>
          <p:nvPr>
            <p:ph type="body" sz="quarter" idx="38" hasCustomPrompt="1"/>
          </p:nvPr>
        </p:nvSpPr>
        <p:spPr>
          <a:xfrm>
            <a:off x="658711" y="7518763"/>
            <a:ext cx="2110126" cy="443968"/>
          </a:xfrm>
        </p:spPr>
        <p:txBody>
          <a:bodyPr wrap="square">
            <a:spAutoFit/>
          </a:bodyPr>
          <a:lstStyle>
            <a:lvl1pPr>
              <a:buNone/>
              <a:defRPr lang="en-US" sz="1275" b="1" kern="1200" dirty="0">
                <a:solidFill>
                  <a:schemeClr val="tx1"/>
                </a:solidFill>
                <a:latin typeface="+mj-lt"/>
                <a:ea typeface="+mn-ea"/>
                <a:cs typeface="+mn-cs"/>
              </a:defRPr>
            </a:lvl1pPr>
          </a:lstStyle>
          <a:p>
            <a:pPr lvl="0"/>
            <a:r>
              <a:rPr lang="en-US" dirty="0"/>
              <a:t>Section Name</a:t>
            </a:r>
          </a:p>
        </p:txBody>
      </p:sp>
      <p:sp>
        <p:nvSpPr>
          <p:cNvPr id="46" name="Text Placeholder 9">
            <a:extLst>
              <a:ext uri="{FF2B5EF4-FFF2-40B4-BE49-F238E27FC236}">
                <a16:creationId xmlns:a16="http://schemas.microsoft.com/office/drawing/2014/main" id="{E3EE6914-3D7F-432D-8770-AF6CBFE9F920}"/>
              </a:ext>
            </a:extLst>
          </p:cNvPr>
          <p:cNvSpPr>
            <a:spLocks noGrp="1"/>
          </p:cNvSpPr>
          <p:nvPr>
            <p:ph type="body" sz="quarter" idx="40" hasCustomPrompt="1"/>
          </p:nvPr>
        </p:nvSpPr>
        <p:spPr>
          <a:xfrm>
            <a:off x="658711" y="6609217"/>
            <a:ext cx="2110126" cy="443968"/>
          </a:xfrm>
        </p:spPr>
        <p:txBody>
          <a:bodyPr wrap="square">
            <a:spAutoFit/>
          </a:bodyPr>
          <a:lstStyle>
            <a:lvl1pPr>
              <a:buNone/>
              <a:defRPr lang="en-US" sz="1275" b="1" kern="1200" dirty="0">
                <a:solidFill>
                  <a:schemeClr val="tx1"/>
                </a:solidFill>
                <a:latin typeface="+mj-lt"/>
                <a:ea typeface="+mn-ea"/>
                <a:cs typeface="+mn-cs"/>
              </a:defRPr>
            </a:lvl1pPr>
          </a:lstStyle>
          <a:p>
            <a:pPr lvl="0"/>
            <a:r>
              <a:rPr lang="en-US" dirty="0"/>
              <a:t>Section Name</a:t>
            </a:r>
          </a:p>
        </p:txBody>
      </p:sp>
      <p:sp>
        <p:nvSpPr>
          <p:cNvPr id="48" name="Text Placeholder 9">
            <a:extLst>
              <a:ext uri="{FF2B5EF4-FFF2-40B4-BE49-F238E27FC236}">
                <a16:creationId xmlns:a16="http://schemas.microsoft.com/office/drawing/2014/main" id="{2257A0BC-BA11-4126-8AD8-22BD8D429FB5}"/>
              </a:ext>
            </a:extLst>
          </p:cNvPr>
          <p:cNvSpPr>
            <a:spLocks noGrp="1"/>
          </p:cNvSpPr>
          <p:nvPr>
            <p:ph type="body" sz="quarter" idx="42" hasCustomPrompt="1"/>
          </p:nvPr>
        </p:nvSpPr>
        <p:spPr>
          <a:xfrm>
            <a:off x="658711" y="5699671"/>
            <a:ext cx="2110126" cy="443968"/>
          </a:xfrm>
        </p:spPr>
        <p:txBody>
          <a:bodyPr wrap="square">
            <a:spAutoFit/>
          </a:bodyPr>
          <a:lstStyle>
            <a:lvl1pPr>
              <a:buNone/>
              <a:defRPr lang="en-US" sz="1275" b="1" kern="1200" dirty="0">
                <a:solidFill>
                  <a:schemeClr val="tx1"/>
                </a:solidFill>
                <a:latin typeface="+mj-lt"/>
                <a:ea typeface="+mn-ea"/>
                <a:cs typeface="+mn-cs"/>
              </a:defRPr>
            </a:lvl1pPr>
          </a:lstStyle>
          <a:p>
            <a:pPr lvl="0"/>
            <a:r>
              <a:rPr lang="en-US" dirty="0"/>
              <a:t>Section Name</a:t>
            </a:r>
          </a:p>
        </p:txBody>
      </p:sp>
      <p:sp>
        <p:nvSpPr>
          <p:cNvPr id="50" name="Text Placeholder 9">
            <a:extLst>
              <a:ext uri="{FF2B5EF4-FFF2-40B4-BE49-F238E27FC236}">
                <a16:creationId xmlns:a16="http://schemas.microsoft.com/office/drawing/2014/main" id="{8F87D130-F6D8-4D66-A492-5D53E8BBC4DE}"/>
              </a:ext>
            </a:extLst>
          </p:cNvPr>
          <p:cNvSpPr>
            <a:spLocks noGrp="1"/>
          </p:cNvSpPr>
          <p:nvPr>
            <p:ph type="body" sz="quarter" idx="44" hasCustomPrompt="1"/>
          </p:nvPr>
        </p:nvSpPr>
        <p:spPr>
          <a:xfrm>
            <a:off x="658711" y="4790125"/>
            <a:ext cx="2110126" cy="443968"/>
          </a:xfrm>
        </p:spPr>
        <p:txBody>
          <a:bodyPr wrap="square">
            <a:spAutoFit/>
          </a:bodyPr>
          <a:lstStyle>
            <a:lvl1pPr>
              <a:buNone/>
              <a:defRPr lang="en-US" sz="1275" b="1" kern="1200" dirty="0">
                <a:solidFill>
                  <a:schemeClr val="tx1"/>
                </a:solidFill>
                <a:latin typeface="+mj-lt"/>
                <a:ea typeface="+mn-ea"/>
                <a:cs typeface="+mn-cs"/>
              </a:defRPr>
            </a:lvl1pPr>
          </a:lstStyle>
          <a:p>
            <a:pPr lvl="0"/>
            <a:r>
              <a:rPr lang="en-US" dirty="0"/>
              <a:t>Section Name</a:t>
            </a:r>
          </a:p>
        </p:txBody>
      </p:sp>
      <p:sp>
        <p:nvSpPr>
          <p:cNvPr id="16" name="Slide Number Placeholder 4">
            <a:extLst>
              <a:ext uri="{FF2B5EF4-FFF2-40B4-BE49-F238E27FC236}">
                <a16:creationId xmlns:a16="http://schemas.microsoft.com/office/drawing/2014/main" id="{93CE2C5F-67F6-4696-BA1F-DE8CC783A0C2}"/>
              </a:ext>
            </a:extLst>
          </p:cNvPr>
          <p:cNvSpPr>
            <a:spLocks noGrp="1"/>
          </p:cNvSpPr>
          <p:nvPr>
            <p:ph type="sldNum" sz="quarter" idx="4"/>
          </p:nvPr>
        </p:nvSpPr>
        <p:spPr>
          <a:xfrm>
            <a:off x="7478994" y="9527362"/>
            <a:ext cx="288991" cy="535517"/>
          </a:xfrm>
          <a:prstGeom prst="rect">
            <a:avLst/>
          </a:prstGeom>
        </p:spPr>
        <p:txBody>
          <a:bodyPr vert="horz" lIns="91440" tIns="45720" rIns="91440" bIns="45720" rtlCol="0" anchor="ctr"/>
          <a:lstStyle>
            <a:lvl1pPr algn="ctr">
              <a:defRPr sz="765">
                <a:solidFill>
                  <a:schemeClr val="bg1">
                    <a:lumMod val="65000"/>
                  </a:schemeClr>
                </a:solidFill>
              </a:defRPr>
            </a:lvl1pPr>
          </a:lstStyle>
          <a:p>
            <a:fld id="{C52A4042-46D4-4582-A3E5-9D790DCCF68C}" type="slidenum">
              <a:rPr lang="en-US" smtClean="0"/>
              <a:pPr/>
              <a:t>‹#›</a:t>
            </a:fld>
            <a:endParaRPr lang="en-US" dirty="0">
              <a:solidFill>
                <a:schemeClr val="bg1">
                  <a:lumMod val="65000"/>
                </a:schemeClr>
              </a:solidFill>
            </a:endParaRPr>
          </a:p>
        </p:txBody>
      </p:sp>
      <p:sp>
        <p:nvSpPr>
          <p:cNvPr id="24" name="Text Placeholder 3">
            <a:extLst>
              <a:ext uri="{FF2B5EF4-FFF2-40B4-BE49-F238E27FC236}">
                <a16:creationId xmlns:a16="http://schemas.microsoft.com/office/drawing/2014/main" id="{6A2AD97B-DA6F-43DB-B793-F575FF48FAAE}"/>
              </a:ext>
            </a:extLst>
          </p:cNvPr>
          <p:cNvSpPr>
            <a:spLocks noGrp="1"/>
          </p:cNvSpPr>
          <p:nvPr>
            <p:ph type="body" sz="quarter" idx="57" hasCustomPrompt="1"/>
          </p:nvPr>
        </p:nvSpPr>
        <p:spPr>
          <a:xfrm>
            <a:off x="367248" y="3928945"/>
            <a:ext cx="291465" cy="670560"/>
          </a:xfrm>
          <a:prstGeom prst="ellipse">
            <a:avLst/>
          </a:prstGeom>
          <a:solidFill>
            <a:schemeClr val="bg2"/>
          </a:solidFill>
        </p:spPr>
        <p:txBody>
          <a:bodyPr anchor="ctr"/>
          <a:lstStyle>
            <a:lvl1pPr marL="0" indent="2024" algn="ctr">
              <a:buNone/>
              <a:defRPr sz="1275" b="1">
                <a:solidFill>
                  <a:schemeClr val="accent1"/>
                </a:solidFill>
              </a:defRPr>
            </a:lvl1pPr>
          </a:lstStyle>
          <a:p>
            <a:pPr lvl="0"/>
            <a:r>
              <a:rPr lang="en-US" dirty="0"/>
              <a:t>#</a:t>
            </a:r>
          </a:p>
        </p:txBody>
      </p:sp>
      <p:sp>
        <p:nvSpPr>
          <p:cNvPr id="25" name="Text Placeholder 3">
            <a:extLst>
              <a:ext uri="{FF2B5EF4-FFF2-40B4-BE49-F238E27FC236}">
                <a16:creationId xmlns:a16="http://schemas.microsoft.com/office/drawing/2014/main" id="{4388C049-F965-4B98-A506-A91CEA815872}"/>
              </a:ext>
            </a:extLst>
          </p:cNvPr>
          <p:cNvSpPr>
            <a:spLocks noGrp="1"/>
          </p:cNvSpPr>
          <p:nvPr>
            <p:ph type="body" sz="quarter" idx="58" hasCustomPrompt="1"/>
          </p:nvPr>
        </p:nvSpPr>
        <p:spPr>
          <a:xfrm>
            <a:off x="367248" y="4837598"/>
            <a:ext cx="291465" cy="670560"/>
          </a:xfrm>
          <a:prstGeom prst="ellipse">
            <a:avLst/>
          </a:prstGeom>
          <a:solidFill>
            <a:schemeClr val="bg2"/>
          </a:solidFill>
        </p:spPr>
        <p:txBody>
          <a:bodyPr anchor="ctr"/>
          <a:lstStyle>
            <a:lvl1pPr marL="0" indent="2024" algn="ctr">
              <a:buNone/>
              <a:defRPr sz="1275" b="1">
                <a:solidFill>
                  <a:schemeClr val="accent1"/>
                </a:solidFill>
              </a:defRPr>
            </a:lvl1pPr>
          </a:lstStyle>
          <a:p>
            <a:pPr lvl="0"/>
            <a:r>
              <a:rPr lang="en-US" dirty="0"/>
              <a:t>#</a:t>
            </a:r>
          </a:p>
        </p:txBody>
      </p:sp>
      <p:sp>
        <p:nvSpPr>
          <p:cNvPr id="26" name="Text Placeholder 3">
            <a:extLst>
              <a:ext uri="{FF2B5EF4-FFF2-40B4-BE49-F238E27FC236}">
                <a16:creationId xmlns:a16="http://schemas.microsoft.com/office/drawing/2014/main" id="{E5CA670F-4537-4FA2-B721-B8EE665C68A3}"/>
              </a:ext>
            </a:extLst>
          </p:cNvPr>
          <p:cNvSpPr>
            <a:spLocks noGrp="1"/>
          </p:cNvSpPr>
          <p:nvPr>
            <p:ph type="body" sz="quarter" idx="59" hasCustomPrompt="1"/>
          </p:nvPr>
        </p:nvSpPr>
        <p:spPr>
          <a:xfrm>
            <a:off x="367248" y="5746250"/>
            <a:ext cx="291465" cy="670560"/>
          </a:xfrm>
          <a:prstGeom prst="ellipse">
            <a:avLst/>
          </a:prstGeom>
          <a:solidFill>
            <a:schemeClr val="bg2"/>
          </a:solidFill>
        </p:spPr>
        <p:txBody>
          <a:bodyPr anchor="ctr"/>
          <a:lstStyle>
            <a:lvl1pPr marL="0" indent="2024" algn="ctr">
              <a:buNone/>
              <a:defRPr sz="1275" b="1">
                <a:solidFill>
                  <a:schemeClr val="accent1"/>
                </a:solidFill>
              </a:defRPr>
            </a:lvl1pPr>
          </a:lstStyle>
          <a:p>
            <a:pPr lvl="0"/>
            <a:r>
              <a:rPr lang="en-US" dirty="0"/>
              <a:t>#</a:t>
            </a:r>
          </a:p>
        </p:txBody>
      </p:sp>
      <p:sp>
        <p:nvSpPr>
          <p:cNvPr id="28" name="Text Placeholder 3">
            <a:extLst>
              <a:ext uri="{FF2B5EF4-FFF2-40B4-BE49-F238E27FC236}">
                <a16:creationId xmlns:a16="http://schemas.microsoft.com/office/drawing/2014/main" id="{1B0B8469-B5E8-46AF-B431-B6B6A81E9CB7}"/>
              </a:ext>
            </a:extLst>
          </p:cNvPr>
          <p:cNvSpPr>
            <a:spLocks noGrp="1"/>
          </p:cNvSpPr>
          <p:nvPr>
            <p:ph type="body" sz="quarter" idx="60" hasCustomPrompt="1"/>
          </p:nvPr>
        </p:nvSpPr>
        <p:spPr>
          <a:xfrm>
            <a:off x="367248" y="6654903"/>
            <a:ext cx="291465" cy="670560"/>
          </a:xfrm>
          <a:prstGeom prst="ellipse">
            <a:avLst/>
          </a:prstGeom>
          <a:solidFill>
            <a:schemeClr val="bg2"/>
          </a:solidFill>
        </p:spPr>
        <p:txBody>
          <a:bodyPr anchor="ctr"/>
          <a:lstStyle>
            <a:lvl1pPr marL="0" indent="2024" algn="ctr">
              <a:buNone/>
              <a:defRPr sz="1275" b="1">
                <a:solidFill>
                  <a:schemeClr val="accent1"/>
                </a:solidFill>
              </a:defRPr>
            </a:lvl1pPr>
          </a:lstStyle>
          <a:p>
            <a:pPr lvl="0"/>
            <a:r>
              <a:rPr lang="en-US" dirty="0"/>
              <a:t>#</a:t>
            </a:r>
          </a:p>
        </p:txBody>
      </p:sp>
      <p:sp>
        <p:nvSpPr>
          <p:cNvPr id="29" name="Text Placeholder 3">
            <a:extLst>
              <a:ext uri="{FF2B5EF4-FFF2-40B4-BE49-F238E27FC236}">
                <a16:creationId xmlns:a16="http://schemas.microsoft.com/office/drawing/2014/main" id="{895DEE0D-EF98-47D2-8697-5312CC719679}"/>
              </a:ext>
            </a:extLst>
          </p:cNvPr>
          <p:cNvSpPr>
            <a:spLocks noGrp="1"/>
          </p:cNvSpPr>
          <p:nvPr>
            <p:ph type="body" sz="quarter" idx="61" hasCustomPrompt="1"/>
          </p:nvPr>
        </p:nvSpPr>
        <p:spPr>
          <a:xfrm>
            <a:off x="367248" y="7563556"/>
            <a:ext cx="291465" cy="670560"/>
          </a:xfrm>
          <a:prstGeom prst="ellipse">
            <a:avLst/>
          </a:prstGeom>
          <a:solidFill>
            <a:schemeClr val="bg2"/>
          </a:solidFill>
        </p:spPr>
        <p:txBody>
          <a:bodyPr anchor="ctr"/>
          <a:lstStyle>
            <a:lvl1pPr marL="0" indent="2024" algn="ctr">
              <a:buNone/>
              <a:defRPr sz="1275" b="1">
                <a:solidFill>
                  <a:schemeClr val="accent1"/>
                </a:solidFill>
              </a:defRPr>
            </a:lvl1pPr>
          </a:lstStyle>
          <a:p>
            <a:pPr lvl="0"/>
            <a:r>
              <a:rPr lang="en-US" dirty="0"/>
              <a:t>#</a:t>
            </a:r>
          </a:p>
        </p:txBody>
      </p:sp>
      <p:sp>
        <p:nvSpPr>
          <p:cNvPr id="30" name="Text Placeholder 3">
            <a:extLst>
              <a:ext uri="{FF2B5EF4-FFF2-40B4-BE49-F238E27FC236}">
                <a16:creationId xmlns:a16="http://schemas.microsoft.com/office/drawing/2014/main" id="{D094E5A2-B6D3-4F90-BCE1-4844538934F8}"/>
              </a:ext>
            </a:extLst>
          </p:cNvPr>
          <p:cNvSpPr>
            <a:spLocks noGrp="1"/>
          </p:cNvSpPr>
          <p:nvPr>
            <p:ph type="body" sz="quarter" idx="62" hasCustomPrompt="1"/>
          </p:nvPr>
        </p:nvSpPr>
        <p:spPr>
          <a:xfrm>
            <a:off x="367248" y="8472210"/>
            <a:ext cx="291465" cy="670560"/>
          </a:xfrm>
          <a:prstGeom prst="ellipse">
            <a:avLst/>
          </a:prstGeom>
          <a:solidFill>
            <a:schemeClr val="bg2"/>
          </a:solidFill>
        </p:spPr>
        <p:txBody>
          <a:bodyPr anchor="ctr"/>
          <a:lstStyle>
            <a:lvl1pPr marL="0" indent="2024" algn="ctr">
              <a:buNone/>
              <a:defRPr sz="1275" b="1">
                <a:solidFill>
                  <a:schemeClr val="accent1"/>
                </a:solidFill>
              </a:defRPr>
            </a:lvl1pPr>
          </a:lstStyle>
          <a:p>
            <a:pPr lvl="0"/>
            <a:r>
              <a:rPr lang="en-US" dirty="0"/>
              <a:t>#</a:t>
            </a:r>
          </a:p>
        </p:txBody>
      </p:sp>
    </p:spTree>
    <p:extLst>
      <p:ext uri="{BB962C8B-B14F-4D97-AF65-F5344CB8AC3E}">
        <p14:creationId xmlns:p14="http://schemas.microsoft.com/office/powerpoint/2010/main" val="978759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_2">
    <p:spTree>
      <p:nvGrpSpPr>
        <p:cNvPr id="1" name=""/>
        <p:cNvGrpSpPr/>
        <p:nvPr/>
      </p:nvGrpSpPr>
      <p:grpSpPr>
        <a:xfrm>
          <a:off x="0" y="0"/>
          <a:ext cx="0" cy="0"/>
          <a:chOff x="0" y="0"/>
          <a:chExt cx="0" cy="0"/>
        </a:xfrm>
      </p:grpSpPr>
      <p:sp>
        <p:nvSpPr>
          <p:cNvPr id="27" name="Picture Placeholder 4">
            <a:extLst>
              <a:ext uri="{FF2B5EF4-FFF2-40B4-BE49-F238E27FC236}">
                <a16:creationId xmlns:a16="http://schemas.microsoft.com/office/drawing/2014/main" id="{0EA3C17B-35A1-4251-95CF-B07FF194B83E}"/>
              </a:ext>
            </a:extLst>
          </p:cNvPr>
          <p:cNvSpPr>
            <a:spLocks noGrp="1"/>
          </p:cNvSpPr>
          <p:nvPr>
            <p:ph type="pic" sz="quarter" idx="33"/>
          </p:nvPr>
        </p:nvSpPr>
        <p:spPr>
          <a:xfrm>
            <a:off x="0" y="-1"/>
            <a:ext cx="4663440" cy="10058400"/>
          </a:xfrm>
          <a:noFill/>
        </p:spPr>
        <p:txBody>
          <a:bodyPr/>
          <a:lstStyle>
            <a:lvl1pPr marL="0" indent="0">
              <a:buNone/>
              <a:defRPr/>
            </a:lvl1pPr>
          </a:lstStyle>
          <a:p>
            <a:r>
              <a:rPr lang="en-US"/>
              <a:t>Click icon to add picture</a:t>
            </a:r>
            <a:endParaRPr lang="en-US" dirty="0"/>
          </a:p>
        </p:txBody>
      </p:sp>
      <p:sp>
        <p:nvSpPr>
          <p:cNvPr id="17" name="Text Placeholder 9">
            <a:extLst>
              <a:ext uri="{FF2B5EF4-FFF2-40B4-BE49-F238E27FC236}">
                <a16:creationId xmlns:a16="http://schemas.microsoft.com/office/drawing/2014/main" id="{093A1C4F-FC35-4540-BE30-9014F33DAEC1}"/>
              </a:ext>
            </a:extLst>
          </p:cNvPr>
          <p:cNvSpPr>
            <a:spLocks noGrp="1"/>
          </p:cNvSpPr>
          <p:nvPr>
            <p:ph type="body" sz="quarter" idx="46" hasCustomPrompt="1"/>
          </p:nvPr>
        </p:nvSpPr>
        <p:spPr>
          <a:xfrm>
            <a:off x="5335755" y="3879089"/>
            <a:ext cx="2094581" cy="443968"/>
          </a:xfrm>
        </p:spPr>
        <p:txBody>
          <a:bodyPr wrap="square">
            <a:spAutoFit/>
          </a:bodyPr>
          <a:lstStyle>
            <a:lvl1pPr>
              <a:buNone/>
              <a:defRPr lang="en-US" sz="1275" b="1" kern="1200" dirty="0">
                <a:solidFill>
                  <a:schemeClr val="tx1"/>
                </a:solidFill>
                <a:latin typeface="+mj-lt"/>
                <a:ea typeface="+mn-ea"/>
                <a:cs typeface="+mn-cs"/>
              </a:defRPr>
            </a:lvl1pPr>
          </a:lstStyle>
          <a:p>
            <a:pPr lvl="0"/>
            <a:r>
              <a:rPr lang="en-US" dirty="0"/>
              <a:t>Section Name</a:t>
            </a:r>
          </a:p>
        </p:txBody>
      </p:sp>
      <p:sp>
        <p:nvSpPr>
          <p:cNvPr id="19" name="Text Placeholder 9">
            <a:extLst>
              <a:ext uri="{FF2B5EF4-FFF2-40B4-BE49-F238E27FC236}">
                <a16:creationId xmlns:a16="http://schemas.microsoft.com/office/drawing/2014/main" id="{CB67E9D5-94A5-416D-A4F9-2B110AF0D7F2}"/>
              </a:ext>
            </a:extLst>
          </p:cNvPr>
          <p:cNvSpPr>
            <a:spLocks noGrp="1"/>
          </p:cNvSpPr>
          <p:nvPr>
            <p:ph type="body" sz="quarter" idx="48" hasCustomPrompt="1"/>
          </p:nvPr>
        </p:nvSpPr>
        <p:spPr>
          <a:xfrm>
            <a:off x="5335755" y="8428312"/>
            <a:ext cx="2094581" cy="443968"/>
          </a:xfrm>
        </p:spPr>
        <p:txBody>
          <a:bodyPr wrap="square">
            <a:spAutoFit/>
          </a:bodyPr>
          <a:lstStyle>
            <a:lvl1pPr>
              <a:buNone/>
              <a:defRPr lang="en-US" sz="1275" b="1" kern="1200" dirty="0">
                <a:solidFill>
                  <a:schemeClr val="tx1"/>
                </a:solidFill>
                <a:latin typeface="+mj-lt"/>
                <a:ea typeface="+mn-ea"/>
                <a:cs typeface="+mn-cs"/>
              </a:defRPr>
            </a:lvl1pPr>
          </a:lstStyle>
          <a:p>
            <a:pPr lvl="0"/>
            <a:r>
              <a:rPr lang="en-US" dirty="0"/>
              <a:t>Section Name</a:t>
            </a:r>
          </a:p>
        </p:txBody>
      </p:sp>
      <p:sp>
        <p:nvSpPr>
          <p:cNvPr id="21" name="Text Placeholder 9">
            <a:extLst>
              <a:ext uri="{FF2B5EF4-FFF2-40B4-BE49-F238E27FC236}">
                <a16:creationId xmlns:a16="http://schemas.microsoft.com/office/drawing/2014/main" id="{D90B8C5B-2D48-46FC-AD83-62C063D2DE2E}"/>
              </a:ext>
            </a:extLst>
          </p:cNvPr>
          <p:cNvSpPr>
            <a:spLocks noGrp="1"/>
          </p:cNvSpPr>
          <p:nvPr>
            <p:ph type="body" sz="quarter" idx="50" hasCustomPrompt="1"/>
          </p:nvPr>
        </p:nvSpPr>
        <p:spPr>
          <a:xfrm>
            <a:off x="5335755" y="7518470"/>
            <a:ext cx="2094581" cy="443968"/>
          </a:xfrm>
        </p:spPr>
        <p:txBody>
          <a:bodyPr wrap="square">
            <a:spAutoFit/>
          </a:bodyPr>
          <a:lstStyle>
            <a:lvl1pPr>
              <a:buNone/>
              <a:defRPr lang="en-US" sz="1275" b="1" kern="1200" dirty="0">
                <a:solidFill>
                  <a:schemeClr val="tx1"/>
                </a:solidFill>
                <a:latin typeface="+mj-lt"/>
                <a:ea typeface="+mn-ea"/>
                <a:cs typeface="+mn-cs"/>
              </a:defRPr>
            </a:lvl1pPr>
          </a:lstStyle>
          <a:p>
            <a:pPr lvl="0"/>
            <a:r>
              <a:rPr lang="en-US" dirty="0"/>
              <a:t>Section Name</a:t>
            </a:r>
          </a:p>
        </p:txBody>
      </p:sp>
      <p:sp>
        <p:nvSpPr>
          <p:cNvPr id="23" name="Text Placeholder 9">
            <a:extLst>
              <a:ext uri="{FF2B5EF4-FFF2-40B4-BE49-F238E27FC236}">
                <a16:creationId xmlns:a16="http://schemas.microsoft.com/office/drawing/2014/main" id="{3906DFCA-16AC-40C1-AE12-9E6A711AA7EE}"/>
              </a:ext>
            </a:extLst>
          </p:cNvPr>
          <p:cNvSpPr>
            <a:spLocks noGrp="1"/>
          </p:cNvSpPr>
          <p:nvPr>
            <p:ph type="body" sz="quarter" idx="52" hasCustomPrompt="1"/>
          </p:nvPr>
        </p:nvSpPr>
        <p:spPr>
          <a:xfrm>
            <a:off x="5335755" y="6608623"/>
            <a:ext cx="2094581" cy="443968"/>
          </a:xfrm>
        </p:spPr>
        <p:txBody>
          <a:bodyPr wrap="square">
            <a:spAutoFit/>
          </a:bodyPr>
          <a:lstStyle>
            <a:lvl1pPr>
              <a:buNone/>
              <a:defRPr lang="en-US" sz="1275" b="1" kern="1200" dirty="0">
                <a:solidFill>
                  <a:schemeClr val="tx1"/>
                </a:solidFill>
                <a:latin typeface="+mj-lt"/>
                <a:ea typeface="+mn-ea"/>
                <a:cs typeface="+mn-cs"/>
              </a:defRPr>
            </a:lvl1pPr>
          </a:lstStyle>
          <a:p>
            <a:pPr lvl="0"/>
            <a:r>
              <a:rPr lang="en-US" dirty="0"/>
              <a:t>Section Name</a:t>
            </a:r>
          </a:p>
        </p:txBody>
      </p:sp>
      <p:sp>
        <p:nvSpPr>
          <p:cNvPr id="25" name="Text Placeholder 9">
            <a:extLst>
              <a:ext uri="{FF2B5EF4-FFF2-40B4-BE49-F238E27FC236}">
                <a16:creationId xmlns:a16="http://schemas.microsoft.com/office/drawing/2014/main" id="{D5F7DD72-ADB3-4945-A193-AD5F7E55D51D}"/>
              </a:ext>
            </a:extLst>
          </p:cNvPr>
          <p:cNvSpPr>
            <a:spLocks noGrp="1"/>
          </p:cNvSpPr>
          <p:nvPr>
            <p:ph type="body" sz="quarter" idx="54" hasCustomPrompt="1"/>
          </p:nvPr>
        </p:nvSpPr>
        <p:spPr>
          <a:xfrm>
            <a:off x="5335755" y="5698780"/>
            <a:ext cx="2094581" cy="443968"/>
          </a:xfrm>
        </p:spPr>
        <p:txBody>
          <a:bodyPr wrap="square">
            <a:spAutoFit/>
          </a:bodyPr>
          <a:lstStyle>
            <a:lvl1pPr>
              <a:buNone/>
              <a:defRPr lang="en-US" sz="1275" b="1" kern="1200" dirty="0">
                <a:solidFill>
                  <a:schemeClr val="tx1"/>
                </a:solidFill>
                <a:latin typeface="+mj-lt"/>
                <a:ea typeface="+mn-ea"/>
                <a:cs typeface="+mn-cs"/>
              </a:defRPr>
            </a:lvl1pPr>
          </a:lstStyle>
          <a:p>
            <a:pPr lvl="0"/>
            <a:r>
              <a:rPr lang="en-US" dirty="0"/>
              <a:t>Section Name</a:t>
            </a:r>
          </a:p>
        </p:txBody>
      </p:sp>
      <p:sp>
        <p:nvSpPr>
          <p:cNvPr id="28" name="Text Placeholder 9">
            <a:extLst>
              <a:ext uri="{FF2B5EF4-FFF2-40B4-BE49-F238E27FC236}">
                <a16:creationId xmlns:a16="http://schemas.microsoft.com/office/drawing/2014/main" id="{9DF6826B-B1A8-4662-9DFE-EE0712BF1852}"/>
              </a:ext>
            </a:extLst>
          </p:cNvPr>
          <p:cNvSpPr>
            <a:spLocks noGrp="1"/>
          </p:cNvSpPr>
          <p:nvPr>
            <p:ph type="body" sz="quarter" idx="56" hasCustomPrompt="1"/>
          </p:nvPr>
        </p:nvSpPr>
        <p:spPr>
          <a:xfrm>
            <a:off x="5335755" y="4788935"/>
            <a:ext cx="2094581" cy="443968"/>
          </a:xfrm>
        </p:spPr>
        <p:txBody>
          <a:bodyPr wrap="square">
            <a:spAutoFit/>
          </a:bodyPr>
          <a:lstStyle>
            <a:lvl1pPr>
              <a:buNone/>
              <a:defRPr lang="en-US" sz="1275" b="1" kern="1200" dirty="0">
                <a:solidFill>
                  <a:schemeClr val="tx1"/>
                </a:solidFill>
                <a:latin typeface="+mj-lt"/>
                <a:ea typeface="+mn-ea"/>
                <a:cs typeface="+mn-cs"/>
              </a:defRPr>
            </a:lvl1pPr>
          </a:lstStyle>
          <a:p>
            <a:pPr lvl="0"/>
            <a:r>
              <a:rPr lang="en-US" dirty="0"/>
              <a:t>Section Name</a:t>
            </a:r>
          </a:p>
        </p:txBody>
      </p:sp>
      <p:sp>
        <p:nvSpPr>
          <p:cNvPr id="30" name="Title 6">
            <a:extLst>
              <a:ext uri="{FF2B5EF4-FFF2-40B4-BE49-F238E27FC236}">
                <a16:creationId xmlns:a16="http://schemas.microsoft.com/office/drawing/2014/main" id="{20F76C09-E0AC-4D27-80DE-B25240411C81}"/>
              </a:ext>
            </a:extLst>
          </p:cNvPr>
          <p:cNvSpPr>
            <a:spLocks noGrp="1"/>
          </p:cNvSpPr>
          <p:nvPr>
            <p:ph type="title" hasCustomPrompt="1"/>
          </p:nvPr>
        </p:nvSpPr>
        <p:spPr>
          <a:xfrm>
            <a:off x="4954906" y="871730"/>
            <a:ext cx="2475428" cy="1282146"/>
          </a:xfrm>
        </p:spPr>
        <p:txBody>
          <a:bodyPr/>
          <a:lstStyle>
            <a:lvl1pPr marL="0" indent="0">
              <a:lnSpc>
                <a:spcPct val="80000"/>
              </a:lnSpc>
              <a:buNone/>
              <a:defRPr/>
            </a:lvl1pPr>
          </a:lstStyle>
          <a:p>
            <a:pPr marL="0" indent="0">
              <a:lnSpc>
                <a:spcPct val="80000"/>
              </a:lnSpc>
              <a:buNone/>
            </a:pPr>
            <a:r>
              <a:rPr lang="en-US" sz="2805" b="1" dirty="0">
                <a:solidFill>
                  <a:schemeClr val="accent1"/>
                </a:solidFill>
              </a:rPr>
              <a:t>[What Are We</a:t>
            </a:r>
            <a:r>
              <a:rPr lang="en-US" sz="2295" b="0" i="0" dirty="0">
                <a:solidFill>
                  <a:srgbClr val="202122"/>
                </a:solidFill>
                <a:effectLst/>
                <a:latin typeface="Arial" panose="020B0604020202020204" pitchFamily="34" charset="0"/>
              </a:rPr>
              <a:t> </a:t>
            </a:r>
            <a:r>
              <a:rPr lang="en-US" sz="2805" b="1" dirty="0">
                <a:solidFill>
                  <a:schemeClr val="accent1"/>
                </a:solidFill>
              </a:rPr>
              <a:t>Covering Today?]</a:t>
            </a:r>
          </a:p>
        </p:txBody>
      </p:sp>
      <p:sp>
        <p:nvSpPr>
          <p:cNvPr id="16" name="Slide Number Placeholder 4">
            <a:extLst>
              <a:ext uri="{FF2B5EF4-FFF2-40B4-BE49-F238E27FC236}">
                <a16:creationId xmlns:a16="http://schemas.microsoft.com/office/drawing/2014/main" id="{860AD371-30BC-40D8-877B-94D313A4105B}"/>
              </a:ext>
            </a:extLst>
          </p:cNvPr>
          <p:cNvSpPr>
            <a:spLocks noGrp="1"/>
          </p:cNvSpPr>
          <p:nvPr>
            <p:ph type="sldNum" sz="quarter" idx="4"/>
          </p:nvPr>
        </p:nvSpPr>
        <p:spPr>
          <a:xfrm>
            <a:off x="7478994" y="9527362"/>
            <a:ext cx="288991" cy="535517"/>
          </a:xfrm>
          <a:prstGeom prst="rect">
            <a:avLst/>
          </a:prstGeom>
        </p:spPr>
        <p:txBody>
          <a:bodyPr vert="horz" lIns="91440" tIns="45720" rIns="91440" bIns="45720" rtlCol="0" anchor="ctr"/>
          <a:lstStyle>
            <a:lvl1pPr algn="ctr">
              <a:defRPr sz="765">
                <a:solidFill>
                  <a:schemeClr val="bg1">
                    <a:lumMod val="65000"/>
                  </a:schemeClr>
                </a:solidFill>
              </a:defRPr>
            </a:lvl1pPr>
          </a:lstStyle>
          <a:p>
            <a:fld id="{C52A4042-46D4-4582-A3E5-9D790DCCF68C}" type="slidenum">
              <a:rPr lang="en-US" smtClean="0"/>
              <a:pPr/>
              <a:t>‹#›</a:t>
            </a:fld>
            <a:endParaRPr lang="en-US" dirty="0">
              <a:solidFill>
                <a:schemeClr val="bg1">
                  <a:lumMod val="65000"/>
                </a:schemeClr>
              </a:solidFill>
            </a:endParaRPr>
          </a:p>
        </p:txBody>
      </p:sp>
      <p:sp>
        <p:nvSpPr>
          <p:cNvPr id="31" name="Text Placeholder 3">
            <a:extLst>
              <a:ext uri="{FF2B5EF4-FFF2-40B4-BE49-F238E27FC236}">
                <a16:creationId xmlns:a16="http://schemas.microsoft.com/office/drawing/2014/main" id="{7677468C-6871-47D1-920C-FB4A45EC2BB4}"/>
              </a:ext>
            </a:extLst>
          </p:cNvPr>
          <p:cNvSpPr>
            <a:spLocks noGrp="1"/>
          </p:cNvSpPr>
          <p:nvPr>
            <p:ph type="body" sz="quarter" idx="45" hasCustomPrompt="1"/>
          </p:nvPr>
        </p:nvSpPr>
        <p:spPr>
          <a:xfrm>
            <a:off x="5030688" y="3928945"/>
            <a:ext cx="291465" cy="670560"/>
          </a:xfrm>
          <a:prstGeom prst="ellipse">
            <a:avLst/>
          </a:prstGeom>
          <a:solidFill>
            <a:schemeClr val="bg2"/>
          </a:solidFill>
        </p:spPr>
        <p:txBody>
          <a:bodyPr anchor="ctr"/>
          <a:lstStyle>
            <a:lvl1pPr marL="0" indent="2024" algn="ctr">
              <a:buNone/>
              <a:defRPr sz="1275" b="1">
                <a:solidFill>
                  <a:schemeClr val="accent1"/>
                </a:solidFill>
              </a:defRPr>
            </a:lvl1pPr>
          </a:lstStyle>
          <a:p>
            <a:pPr lvl="0"/>
            <a:r>
              <a:rPr lang="en-US" dirty="0"/>
              <a:t>#</a:t>
            </a:r>
          </a:p>
        </p:txBody>
      </p:sp>
      <p:sp>
        <p:nvSpPr>
          <p:cNvPr id="32" name="Text Placeholder 3">
            <a:extLst>
              <a:ext uri="{FF2B5EF4-FFF2-40B4-BE49-F238E27FC236}">
                <a16:creationId xmlns:a16="http://schemas.microsoft.com/office/drawing/2014/main" id="{AE92B8B5-A339-4A5D-9828-ABAEE353C887}"/>
              </a:ext>
            </a:extLst>
          </p:cNvPr>
          <p:cNvSpPr>
            <a:spLocks noGrp="1"/>
          </p:cNvSpPr>
          <p:nvPr>
            <p:ph type="body" sz="quarter" idx="57" hasCustomPrompt="1"/>
          </p:nvPr>
        </p:nvSpPr>
        <p:spPr>
          <a:xfrm>
            <a:off x="5030688" y="4837598"/>
            <a:ext cx="291465" cy="670560"/>
          </a:xfrm>
          <a:prstGeom prst="ellipse">
            <a:avLst/>
          </a:prstGeom>
          <a:solidFill>
            <a:schemeClr val="bg2"/>
          </a:solidFill>
        </p:spPr>
        <p:txBody>
          <a:bodyPr anchor="ctr"/>
          <a:lstStyle>
            <a:lvl1pPr marL="0" indent="2024" algn="ctr">
              <a:buNone/>
              <a:defRPr sz="1275" b="1">
                <a:solidFill>
                  <a:schemeClr val="accent1"/>
                </a:solidFill>
              </a:defRPr>
            </a:lvl1pPr>
          </a:lstStyle>
          <a:p>
            <a:pPr lvl="0"/>
            <a:r>
              <a:rPr lang="en-US" dirty="0"/>
              <a:t>#</a:t>
            </a:r>
          </a:p>
        </p:txBody>
      </p:sp>
      <p:sp>
        <p:nvSpPr>
          <p:cNvPr id="33" name="Text Placeholder 3">
            <a:extLst>
              <a:ext uri="{FF2B5EF4-FFF2-40B4-BE49-F238E27FC236}">
                <a16:creationId xmlns:a16="http://schemas.microsoft.com/office/drawing/2014/main" id="{ACFCBA1E-906A-4354-8251-51E76DC572ED}"/>
              </a:ext>
            </a:extLst>
          </p:cNvPr>
          <p:cNvSpPr>
            <a:spLocks noGrp="1"/>
          </p:cNvSpPr>
          <p:nvPr>
            <p:ph type="body" sz="quarter" idx="58" hasCustomPrompt="1"/>
          </p:nvPr>
        </p:nvSpPr>
        <p:spPr>
          <a:xfrm>
            <a:off x="5030688" y="5746250"/>
            <a:ext cx="291465" cy="670560"/>
          </a:xfrm>
          <a:prstGeom prst="ellipse">
            <a:avLst/>
          </a:prstGeom>
          <a:solidFill>
            <a:schemeClr val="bg2"/>
          </a:solidFill>
        </p:spPr>
        <p:txBody>
          <a:bodyPr anchor="ctr"/>
          <a:lstStyle>
            <a:lvl1pPr marL="0" indent="2024" algn="ctr">
              <a:buNone/>
              <a:defRPr sz="1275" b="1">
                <a:solidFill>
                  <a:schemeClr val="accent1"/>
                </a:solidFill>
              </a:defRPr>
            </a:lvl1pPr>
          </a:lstStyle>
          <a:p>
            <a:pPr lvl="0"/>
            <a:r>
              <a:rPr lang="en-US" dirty="0"/>
              <a:t>#</a:t>
            </a:r>
          </a:p>
        </p:txBody>
      </p:sp>
      <p:sp>
        <p:nvSpPr>
          <p:cNvPr id="34" name="Text Placeholder 3">
            <a:extLst>
              <a:ext uri="{FF2B5EF4-FFF2-40B4-BE49-F238E27FC236}">
                <a16:creationId xmlns:a16="http://schemas.microsoft.com/office/drawing/2014/main" id="{1CC43EDD-DBB3-4466-BC98-15C5D836D208}"/>
              </a:ext>
            </a:extLst>
          </p:cNvPr>
          <p:cNvSpPr>
            <a:spLocks noGrp="1"/>
          </p:cNvSpPr>
          <p:nvPr>
            <p:ph type="body" sz="quarter" idx="59" hasCustomPrompt="1"/>
          </p:nvPr>
        </p:nvSpPr>
        <p:spPr>
          <a:xfrm>
            <a:off x="5030688" y="6654903"/>
            <a:ext cx="291465" cy="670560"/>
          </a:xfrm>
          <a:prstGeom prst="ellipse">
            <a:avLst/>
          </a:prstGeom>
          <a:solidFill>
            <a:schemeClr val="bg2"/>
          </a:solidFill>
        </p:spPr>
        <p:txBody>
          <a:bodyPr anchor="ctr"/>
          <a:lstStyle>
            <a:lvl1pPr marL="0" indent="2024" algn="ctr">
              <a:buNone/>
              <a:defRPr sz="1275" b="1">
                <a:solidFill>
                  <a:schemeClr val="accent1"/>
                </a:solidFill>
              </a:defRPr>
            </a:lvl1pPr>
          </a:lstStyle>
          <a:p>
            <a:pPr lvl="0"/>
            <a:r>
              <a:rPr lang="en-US" dirty="0"/>
              <a:t>#</a:t>
            </a:r>
          </a:p>
        </p:txBody>
      </p:sp>
      <p:sp>
        <p:nvSpPr>
          <p:cNvPr id="35" name="Text Placeholder 3">
            <a:extLst>
              <a:ext uri="{FF2B5EF4-FFF2-40B4-BE49-F238E27FC236}">
                <a16:creationId xmlns:a16="http://schemas.microsoft.com/office/drawing/2014/main" id="{04C9141B-BF37-463B-B9A6-D4411B66D80D}"/>
              </a:ext>
            </a:extLst>
          </p:cNvPr>
          <p:cNvSpPr>
            <a:spLocks noGrp="1"/>
          </p:cNvSpPr>
          <p:nvPr>
            <p:ph type="body" sz="quarter" idx="60" hasCustomPrompt="1"/>
          </p:nvPr>
        </p:nvSpPr>
        <p:spPr>
          <a:xfrm>
            <a:off x="5030688" y="7563556"/>
            <a:ext cx="291465" cy="670560"/>
          </a:xfrm>
          <a:prstGeom prst="ellipse">
            <a:avLst/>
          </a:prstGeom>
          <a:solidFill>
            <a:schemeClr val="bg2"/>
          </a:solidFill>
        </p:spPr>
        <p:txBody>
          <a:bodyPr anchor="ctr"/>
          <a:lstStyle>
            <a:lvl1pPr marL="0" indent="2024" algn="ctr">
              <a:buNone/>
              <a:defRPr sz="1275" b="1">
                <a:solidFill>
                  <a:schemeClr val="accent1"/>
                </a:solidFill>
              </a:defRPr>
            </a:lvl1pPr>
          </a:lstStyle>
          <a:p>
            <a:pPr lvl="0"/>
            <a:r>
              <a:rPr lang="en-US" dirty="0"/>
              <a:t>#</a:t>
            </a:r>
          </a:p>
        </p:txBody>
      </p:sp>
      <p:sp>
        <p:nvSpPr>
          <p:cNvPr id="36" name="Text Placeholder 3">
            <a:extLst>
              <a:ext uri="{FF2B5EF4-FFF2-40B4-BE49-F238E27FC236}">
                <a16:creationId xmlns:a16="http://schemas.microsoft.com/office/drawing/2014/main" id="{FC8430F9-77CA-4452-BA3D-38E773F83B0B}"/>
              </a:ext>
            </a:extLst>
          </p:cNvPr>
          <p:cNvSpPr>
            <a:spLocks noGrp="1"/>
          </p:cNvSpPr>
          <p:nvPr>
            <p:ph type="body" sz="quarter" idx="61" hasCustomPrompt="1"/>
          </p:nvPr>
        </p:nvSpPr>
        <p:spPr>
          <a:xfrm>
            <a:off x="5030688" y="8472210"/>
            <a:ext cx="291465" cy="670560"/>
          </a:xfrm>
          <a:prstGeom prst="ellipse">
            <a:avLst/>
          </a:prstGeom>
          <a:solidFill>
            <a:schemeClr val="bg2"/>
          </a:solidFill>
        </p:spPr>
        <p:txBody>
          <a:bodyPr anchor="ctr"/>
          <a:lstStyle>
            <a:lvl1pPr marL="0" indent="2024" algn="ctr">
              <a:buNone/>
              <a:defRPr sz="1275" b="1">
                <a:solidFill>
                  <a:schemeClr val="accent1"/>
                </a:solidFill>
              </a:defRPr>
            </a:lvl1pPr>
          </a:lstStyle>
          <a:p>
            <a:pPr lvl="0"/>
            <a:r>
              <a:rPr lang="en-US" dirty="0"/>
              <a:t>#</a:t>
            </a:r>
          </a:p>
        </p:txBody>
      </p:sp>
    </p:spTree>
    <p:extLst>
      <p:ext uri="{BB962C8B-B14F-4D97-AF65-F5344CB8AC3E}">
        <p14:creationId xmlns:p14="http://schemas.microsoft.com/office/powerpoint/2010/main" val="918998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_Heading_1">
    <p:bg>
      <p:bgPr>
        <a:gradFill>
          <a:gsLst>
            <a:gs pos="0">
              <a:schemeClr val="accent1"/>
            </a:gs>
            <a:gs pos="75000">
              <a:schemeClr val="accent1">
                <a:lumMod val="90000"/>
              </a:schemeClr>
            </a:gs>
          </a:gsLst>
          <a:lin ang="8100000" scaled="0"/>
        </a:gra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12AC8DD-AD38-4B96-9439-87AE0C8CEC85}"/>
              </a:ext>
            </a:extLst>
          </p:cNvPr>
          <p:cNvSpPr>
            <a:spLocks noGrp="1"/>
          </p:cNvSpPr>
          <p:nvPr>
            <p:ph type="title" hasCustomPrompt="1"/>
          </p:nvPr>
        </p:nvSpPr>
        <p:spPr>
          <a:xfrm>
            <a:off x="291466" y="5699764"/>
            <a:ext cx="7187527" cy="671209"/>
          </a:xfrm>
        </p:spPr>
        <p:txBody>
          <a:bodyPr/>
          <a:lstStyle>
            <a:lvl1pPr marL="0" indent="0" algn="ctr">
              <a:buNone/>
              <a:defRPr sz="3442">
                <a:solidFill>
                  <a:schemeClr val="bg1"/>
                </a:solidFill>
              </a:defRPr>
            </a:lvl1pPr>
          </a:lstStyle>
          <a:p>
            <a:pPr marL="0" indent="0" algn="ctr">
              <a:buNone/>
            </a:pPr>
            <a:r>
              <a:rPr lang="en-US" sz="3442" b="1" cap="none" baseline="0" dirty="0">
                <a:solidFill>
                  <a:schemeClr val="bg1"/>
                </a:solidFill>
              </a:rPr>
              <a:t>Section Name</a:t>
            </a:r>
          </a:p>
        </p:txBody>
      </p:sp>
      <p:sp>
        <p:nvSpPr>
          <p:cNvPr id="7" name="Text Placeholder 3">
            <a:extLst>
              <a:ext uri="{FF2B5EF4-FFF2-40B4-BE49-F238E27FC236}">
                <a16:creationId xmlns:a16="http://schemas.microsoft.com/office/drawing/2014/main" id="{7C77C427-2228-4310-A78F-C0B8865CC0D7}"/>
              </a:ext>
            </a:extLst>
          </p:cNvPr>
          <p:cNvSpPr>
            <a:spLocks noGrp="1"/>
          </p:cNvSpPr>
          <p:nvPr>
            <p:ph type="body" sz="quarter" idx="45" hasCustomPrompt="1"/>
          </p:nvPr>
        </p:nvSpPr>
        <p:spPr>
          <a:xfrm>
            <a:off x="3375164" y="2889078"/>
            <a:ext cx="1020128" cy="2346960"/>
          </a:xfrm>
          <a:prstGeom prst="ellipse">
            <a:avLst/>
          </a:prstGeom>
          <a:solidFill>
            <a:schemeClr val="accent2"/>
          </a:solidFill>
        </p:spPr>
        <p:txBody>
          <a:bodyPr anchor="ctr"/>
          <a:lstStyle>
            <a:lvl1pPr marL="0" indent="2024" algn="ctr">
              <a:buNone/>
              <a:defRPr sz="669" b="1">
                <a:solidFill>
                  <a:schemeClr val="bg1"/>
                </a:solidFill>
              </a:defRPr>
            </a:lvl1pPr>
          </a:lstStyle>
          <a:p>
            <a:pPr lvl="0"/>
            <a:r>
              <a:rPr lang="en-US" dirty="0"/>
              <a:t>Replace this text with section # and increase font size to 72pt</a:t>
            </a:r>
          </a:p>
          <a:p>
            <a:pPr lvl="0"/>
            <a:r>
              <a:rPr lang="en-US" dirty="0"/>
              <a:t>Or copy-paste icon from end of deck</a:t>
            </a:r>
          </a:p>
        </p:txBody>
      </p:sp>
    </p:spTree>
    <p:extLst>
      <p:ext uri="{BB962C8B-B14F-4D97-AF65-F5344CB8AC3E}">
        <p14:creationId xmlns:p14="http://schemas.microsoft.com/office/powerpoint/2010/main" val="1176820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_Heading_2">
    <p:bg>
      <p:bgPr>
        <a:solidFill>
          <a:schemeClr val="bg1"/>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EA48D93-7D81-4E28-94BD-541ACFB5ADA0}"/>
              </a:ext>
            </a:extLst>
          </p:cNvPr>
          <p:cNvSpPr>
            <a:spLocks noGrp="1"/>
          </p:cNvSpPr>
          <p:nvPr>
            <p:ph type="title" hasCustomPrompt="1"/>
          </p:nvPr>
        </p:nvSpPr>
        <p:spPr>
          <a:xfrm>
            <a:off x="291466" y="5699762"/>
            <a:ext cx="7187527" cy="671209"/>
          </a:xfrm>
        </p:spPr>
        <p:txBody>
          <a:bodyPr/>
          <a:lstStyle>
            <a:lvl1pPr algn="ctr">
              <a:defRPr sz="3442"/>
            </a:lvl1pPr>
          </a:lstStyle>
          <a:p>
            <a:r>
              <a:rPr lang="en-US" dirty="0"/>
              <a:t>Section Name</a:t>
            </a:r>
          </a:p>
        </p:txBody>
      </p:sp>
      <p:sp>
        <p:nvSpPr>
          <p:cNvPr id="8" name="Text Placeholder 3">
            <a:extLst>
              <a:ext uri="{FF2B5EF4-FFF2-40B4-BE49-F238E27FC236}">
                <a16:creationId xmlns:a16="http://schemas.microsoft.com/office/drawing/2014/main" id="{4C82AF9A-03FE-446C-ABFC-8422C0E557B5}"/>
              </a:ext>
            </a:extLst>
          </p:cNvPr>
          <p:cNvSpPr>
            <a:spLocks noGrp="1"/>
          </p:cNvSpPr>
          <p:nvPr>
            <p:ph type="body" sz="quarter" idx="45" hasCustomPrompt="1"/>
          </p:nvPr>
        </p:nvSpPr>
        <p:spPr>
          <a:xfrm>
            <a:off x="3375164" y="2889078"/>
            <a:ext cx="1020128" cy="2346960"/>
          </a:xfrm>
          <a:prstGeom prst="ellipse">
            <a:avLst/>
          </a:prstGeom>
          <a:solidFill>
            <a:schemeClr val="accent2"/>
          </a:solidFill>
        </p:spPr>
        <p:txBody>
          <a:bodyPr anchor="ctr"/>
          <a:lstStyle>
            <a:lvl1pPr marL="0" indent="2024" algn="ctr">
              <a:buNone/>
              <a:defRPr sz="669" b="1">
                <a:solidFill>
                  <a:schemeClr val="bg1"/>
                </a:solidFill>
              </a:defRPr>
            </a:lvl1pPr>
          </a:lstStyle>
          <a:p>
            <a:pPr lvl="0"/>
            <a:r>
              <a:rPr lang="en-US" dirty="0"/>
              <a:t>Replace this text with section # and increase font size to 72pt</a:t>
            </a:r>
          </a:p>
          <a:p>
            <a:pPr lvl="0"/>
            <a:r>
              <a:rPr lang="en-US" dirty="0"/>
              <a:t>Or copy-paste icon from end of deck</a:t>
            </a:r>
          </a:p>
        </p:txBody>
      </p:sp>
    </p:spTree>
    <p:extLst>
      <p:ext uri="{BB962C8B-B14F-4D97-AF65-F5344CB8AC3E}">
        <p14:creationId xmlns:p14="http://schemas.microsoft.com/office/powerpoint/2010/main" val="157629473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1466" y="871730"/>
            <a:ext cx="7187527" cy="591444"/>
          </a:xfrm>
          <a:prstGeom prst="rect">
            <a:avLst/>
          </a:prstGeom>
        </p:spPr>
        <p:txBody>
          <a:bodyPr vert="horz" lIns="118872" tIns="118872" rIns="118872" bIns="118872" rtlCol="0" anchor="t" anchorCtr="0">
            <a:spAutoFit/>
          </a:bodyPr>
          <a:lstStyle/>
          <a:p>
            <a:r>
              <a:rPr lang="en-US"/>
              <a:t>Click to edit Master title style</a:t>
            </a:r>
            <a:endParaRPr lang="en-US" dirty="0"/>
          </a:p>
        </p:txBody>
      </p:sp>
      <p:sp>
        <p:nvSpPr>
          <p:cNvPr id="3" name="Text Placeholder 2"/>
          <p:cNvSpPr>
            <a:spLocks noGrp="1"/>
          </p:cNvSpPr>
          <p:nvPr>
            <p:ph type="body" idx="1"/>
          </p:nvPr>
        </p:nvSpPr>
        <p:spPr>
          <a:xfrm>
            <a:off x="291466" y="2212848"/>
            <a:ext cx="7187527" cy="6973824"/>
          </a:xfrm>
          <a:prstGeom prst="rect">
            <a:avLst/>
          </a:prstGeom>
        </p:spPr>
        <p:txBody>
          <a:bodyPr vert="horz" lIns="118872" tIns="118872" rIns="118872" bIns="118872"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4" name="Footer Placeholder 3">
            <a:extLst>
              <a:ext uri="{FF2B5EF4-FFF2-40B4-BE49-F238E27FC236}">
                <a16:creationId xmlns:a16="http://schemas.microsoft.com/office/drawing/2014/main" id="{02FF15B0-DB8F-40D6-8625-BBD462E06D83}"/>
              </a:ext>
            </a:extLst>
          </p:cNvPr>
          <p:cNvSpPr>
            <a:spLocks noGrp="1"/>
          </p:cNvSpPr>
          <p:nvPr>
            <p:ph type="ftr" sz="quarter" idx="3"/>
          </p:nvPr>
        </p:nvSpPr>
        <p:spPr>
          <a:xfrm>
            <a:off x="2" y="9527362"/>
            <a:ext cx="7767983" cy="535517"/>
          </a:xfrm>
          <a:prstGeom prst="rect">
            <a:avLst/>
          </a:prstGeom>
          <a:solidFill>
            <a:schemeClr val="bg1">
              <a:lumMod val="85000"/>
            </a:schemeClr>
          </a:solidFill>
        </p:spPr>
        <p:txBody>
          <a:bodyPr vert="horz" lIns="91440" tIns="45720" rIns="91440" bIns="45720" rtlCol="0" anchor="ctr"/>
          <a:lstStyle>
            <a:lvl1pPr algn="l">
              <a:defRPr sz="765">
                <a:solidFill>
                  <a:schemeClr val="bg1">
                    <a:lumMod val="65000"/>
                  </a:schemeClr>
                </a:solidFill>
              </a:defRPr>
            </a:lvl1pPr>
          </a:lstStyle>
          <a:p>
            <a:endParaRPr lang="en-US" dirty="0">
              <a:solidFill>
                <a:schemeClr val="bg1">
                  <a:lumMod val="65000"/>
                </a:schemeClr>
              </a:solidFill>
            </a:endParaRPr>
          </a:p>
        </p:txBody>
      </p:sp>
      <p:sp>
        <p:nvSpPr>
          <p:cNvPr id="5" name="Slide Number Placeholder 4">
            <a:extLst>
              <a:ext uri="{FF2B5EF4-FFF2-40B4-BE49-F238E27FC236}">
                <a16:creationId xmlns:a16="http://schemas.microsoft.com/office/drawing/2014/main" id="{2F986554-C8AC-4F3C-8556-F649CB6D1EB4}"/>
              </a:ext>
            </a:extLst>
          </p:cNvPr>
          <p:cNvSpPr>
            <a:spLocks noGrp="1"/>
          </p:cNvSpPr>
          <p:nvPr>
            <p:ph type="sldNum" sz="quarter" idx="4"/>
          </p:nvPr>
        </p:nvSpPr>
        <p:spPr>
          <a:xfrm>
            <a:off x="7478994" y="9527362"/>
            <a:ext cx="288991" cy="535517"/>
          </a:xfrm>
          <a:prstGeom prst="rect">
            <a:avLst/>
          </a:prstGeom>
        </p:spPr>
        <p:txBody>
          <a:bodyPr vert="horz" lIns="91440" tIns="45720" rIns="91440" bIns="45720" rtlCol="0" anchor="ctr"/>
          <a:lstStyle>
            <a:lvl1pPr algn="ctr">
              <a:defRPr sz="765">
                <a:solidFill>
                  <a:schemeClr val="bg1">
                    <a:lumMod val="65000"/>
                  </a:schemeClr>
                </a:solidFill>
              </a:defRPr>
            </a:lvl1pPr>
          </a:lstStyle>
          <a:p>
            <a:fld id="{C52A4042-46D4-4582-A3E5-9D790DCCF68C}" type="slidenum">
              <a:rPr lang="en-US" smtClean="0"/>
              <a:pPr/>
              <a:t>‹#›</a:t>
            </a:fld>
            <a:endParaRPr lang="en-US" dirty="0">
              <a:solidFill>
                <a:schemeClr val="bg1">
                  <a:lumMod val="65000"/>
                </a:schemeClr>
              </a:solidFill>
            </a:endParaRPr>
          </a:p>
        </p:txBody>
      </p:sp>
    </p:spTree>
    <p:extLst>
      <p:ext uri="{BB962C8B-B14F-4D97-AF65-F5344CB8AC3E}">
        <p14:creationId xmlns:p14="http://schemas.microsoft.com/office/powerpoint/2010/main" val="3906577279"/>
      </p:ext>
    </p:extLst>
  </p:cSld>
  <p:clrMap bg1="lt1" tx1="dk1" bg2="lt2" tx2="dk2" accent1="accent1" accent2="accent2" accent3="accent3" accent4="accent4" accent5="accent5" accent6="accent6" hlink="hlink" folHlink="folHlink"/>
  <p:sldLayoutIdLst>
    <p:sldLayoutId id="2147483661" r:id="rId1"/>
    <p:sldLayoutId id="2147483677" r:id="rId2"/>
    <p:sldLayoutId id="2147483706" r:id="rId3"/>
    <p:sldLayoutId id="2147483682" r:id="rId4"/>
    <p:sldLayoutId id="2147483655" r:id="rId5"/>
    <p:sldLayoutId id="2147483672" r:id="rId6"/>
    <p:sldLayoutId id="2147483679" r:id="rId7"/>
    <p:sldLayoutId id="2147483674" r:id="rId8"/>
    <p:sldLayoutId id="2147483698" r:id="rId9"/>
    <p:sldLayoutId id="2147483699" r:id="rId10"/>
    <p:sldLayoutId id="2147483700" r:id="rId11"/>
    <p:sldLayoutId id="2147483703" r:id="rId12"/>
    <p:sldLayoutId id="2147483704" r:id="rId13"/>
    <p:sldLayoutId id="2147483673" r:id="rId14"/>
    <p:sldLayoutId id="2147483681" r:id="rId15"/>
    <p:sldLayoutId id="2147483663" r:id="rId16"/>
    <p:sldLayoutId id="2147483689" r:id="rId17"/>
    <p:sldLayoutId id="2147483705" r:id="rId18"/>
    <p:sldLayoutId id="2147483685" r:id="rId19"/>
    <p:sldLayoutId id="2147483667" r:id="rId20"/>
    <p:sldLayoutId id="2147483712" r:id="rId21"/>
    <p:sldLayoutId id="2147483707" r:id="rId22"/>
    <p:sldLayoutId id="2147483652" r:id="rId23"/>
    <p:sldLayoutId id="2147483687" r:id="rId24"/>
    <p:sldLayoutId id="2147483708" r:id="rId25"/>
    <p:sldLayoutId id="2147483709" r:id="rId26"/>
    <p:sldLayoutId id="2147483710" r:id="rId27"/>
    <p:sldLayoutId id="2147483690" r:id="rId28"/>
    <p:sldLayoutId id="2147483660" r:id="rId29"/>
    <p:sldLayoutId id="2147483666" r:id="rId30"/>
    <p:sldLayoutId id="2147483691" r:id="rId31"/>
    <p:sldLayoutId id="2147483692" r:id="rId32"/>
    <p:sldLayoutId id="2147483693" r:id="rId33"/>
    <p:sldLayoutId id="2147483711" r:id="rId34"/>
    <p:sldLayoutId id="2147483702" r:id="rId35"/>
    <p:sldLayoutId id="2147483701" r:id="rId36"/>
    <p:sldLayoutId id="2147483668" r:id="rId37"/>
  </p:sldLayoutIdLst>
  <p:hf hdr="0" ftr="0" dt="0"/>
  <p:txStyles>
    <p:titleStyle>
      <a:lvl1pPr algn="l" defTabSz="582917" rtl="0" eaLnBrk="1" latinLnBrk="0" hangingPunct="1">
        <a:lnSpc>
          <a:spcPct val="80000"/>
        </a:lnSpc>
        <a:spcBef>
          <a:spcPts val="638"/>
        </a:spcBef>
        <a:buNone/>
        <a:defRPr sz="2805" b="1" kern="1200" cap="none" baseline="0">
          <a:solidFill>
            <a:schemeClr val="accent1"/>
          </a:solidFill>
          <a:latin typeface="+mj-lt"/>
          <a:ea typeface="+mj-ea"/>
          <a:cs typeface="+mj-cs"/>
        </a:defRPr>
      </a:lvl1pPr>
    </p:titleStyle>
    <p:bodyStyle>
      <a:lvl1pPr marL="145730" indent="-145730" algn="l" defTabSz="582917" rtl="0" eaLnBrk="1" latinLnBrk="0" hangingPunct="1">
        <a:lnSpc>
          <a:spcPct val="110000"/>
        </a:lnSpc>
        <a:spcBef>
          <a:spcPts val="638"/>
        </a:spcBef>
        <a:buClr>
          <a:schemeClr val="accent1"/>
        </a:buClr>
        <a:buSzPct val="80000"/>
        <a:buFont typeface="Wingdings" panose="05000000000000000000" pitchFamily="2" charset="2"/>
        <a:buChar char="§"/>
        <a:defRPr sz="1530" kern="1200">
          <a:solidFill>
            <a:schemeClr val="tx1"/>
          </a:solidFill>
          <a:latin typeface="+mn-lt"/>
          <a:ea typeface="+mn-ea"/>
          <a:cs typeface="+mn-cs"/>
        </a:defRPr>
      </a:lvl1pPr>
      <a:lvl2pPr marL="294494" indent="-149777" algn="l" defTabSz="582917" rtl="0" eaLnBrk="1" latinLnBrk="0" hangingPunct="1">
        <a:lnSpc>
          <a:spcPct val="110000"/>
        </a:lnSpc>
        <a:spcBef>
          <a:spcPts val="319"/>
        </a:spcBef>
        <a:buClr>
          <a:schemeClr val="accent1"/>
        </a:buClr>
        <a:buSzPct val="85000"/>
        <a:buFont typeface="Tw Cen MT" panose="020B0602020104020603" pitchFamily="34" charset="0"/>
        <a:buChar char="–"/>
        <a:defRPr sz="1275" kern="1200">
          <a:solidFill>
            <a:schemeClr val="tx1"/>
          </a:solidFill>
          <a:latin typeface="+mn-lt"/>
          <a:ea typeface="+mn-ea"/>
          <a:cs typeface="+mn-cs"/>
        </a:defRPr>
      </a:lvl2pPr>
      <a:lvl3pPr marL="438200" indent="-143705" algn="l" defTabSz="582917" rtl="0" eaLnBrk="1" latinLnBrk="0" hangingPunct="1">
        <a:lnSpc>
          <a:spcPct val="110000"/>
        </a:lnSpc>
        <a:spcBef>
          <a:spcPts val="319"/>
        </a:spcBef>
        <a:buClr>
          <a:schemeClr val="accent1"/>
        </a:buClr>
        <a:buSzPct val="60000"/>
        <a:buFont typeface="Courier New" panose="02070309020205020404" pitchFamily="49" charset="0"/>
        <a:buChar char="o"/>
        <a:defRPr sz="1148" kern="1200">
          <a:solidFill>
            <a:schemeClr val="tx1"/>
          </a:solidFill>
          <a:latin typeface="+mn-lt"/>
          <a:ea typeface="+mn-ea"/>
          <a:cs typeface="+mn-cs"/>
        </a:defRPr>
      </a:lvl3pPr>
      <a:lvl4pPr marL="582917" indent="-144718" algn="l" defTabSz="582917" rtl="0" eaLnBrk="1" latinLnBrk="0" hangingPunct="1">
        <a:lnSpc>
          <a:spcPct val="110000"/>
        </a:lnSpc>
        <a:spcBef>
          <a:spcPts val="319"/>
        </a:spcBef>
        <a:buClr>
          <a:schemeClr val="accent1"/>
        </a:buClr>
        <a:buSzPct val="100000"/>
        <a:buFont typeface="Arial" panose="020B0604020202020204" pitchFamily="34" charset="0"/>
        <a:buChar char="•"/>
        <a:tabLst/>
        <a:defRPr sz="1148" kern="1200">
          <a:solidFill>
            <a:schemeClr val="tx1"/>
          </a:solidFill>
          <a:latin typeface="+mn-lt"/>
          <a:ea typeface="+mn-ea"/>
          <a:cs typeface="+mn-cs"/>
        </a:defRPr>
      </a:lvl4pPr>
      <a:lvl5pPr marL="1315613" indent="-149777" algn="l" defTabSz="582917" rtl="0" eaLnBrk="1" latinLnBrk="0" hangingPunct="1">
        <a:lnSpc>
          <a:spcPct val="90000"/>
        </a:lnSpc>
        <a:spcBef>
          <a:spcPts val="319"/>
        </a:spcBef>
        <a:buFont typeface="Gotham Book" panose="02000604040000020004" pitchFamily="50" charset="0"/>
        <a:buChar char="–"/>
        <a:defRPr sz="1148" kern="1200">
          <a:solidFill>
            <a:schemeClr val="tx1"/>
          </a:solidFill>
          <a:latin typeface="+mn-lt"/>
          <a:ea typeface="+mn-ea"/>
          <a:cs typeface="+mn-cs"/>
        </a:defRPr>
      </a:lvl5pPr>
      <a:lvl6pPr marL="1603024" indent="-145730" algn="l" defTabSz="582917"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482" indent="-145730" algn="l" defTabSz="582917"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42" indent="-145730" algn="l" defTabSz="582917"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00" indent="-145730" algn="l" defTabSz="582917"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17" rtl="0" eaLnBrk="1" latinLnBrk="0" hangingPunct="1">
        <a:defRPr sz="1148" kern="1200">
          <a:solidFill>
            <a:schemeClr val="tx1"/>
          </a:solidFill>
          <a:latin typeface="+mn-lt"/>
          <a:ea typeface="+mn-ea"/>
          <a:cs typeface="+mn-cs"/>
        </a:defRPr>
      </a:lvl1pPr>
      <a:lvl2pPr marL="291459" algn="l" defTabSz="582917" rtl="0" eaLnBrk="1" latinLnBrk="0" hangingPunct="1">
        <a:defRPr sz="1148" kern="1200">
          <a:solidFill>
            <a:schemeClr val="tx1"/>
          </a:solidFill>
          <a:latin typeface="+mn-lt"/>
          <a:ea typeface="+mn-ea"/>
          <a:cs typeface="+mn-cs"/>
        </a:defRPr>
      </a:lvl2pPr>
      <a:lvl3pPr marL="582917" algn="l" defTabSz="582917" rtl="0" eaLnBrk="1" latinLnBrk="0" hangingPunct="1">
        <a:defRPr sz="1148" kern="1200">
          <a:solidFill>
            <a:schemeClr val="tx1"/>
          </a:solidFill>
          <a:latin typeface="+mn-lt"/>
          <a:ea typeface="+mn-ea"/>
          <a:cs typeface="+mn-cs"/>
        </a:defRPr>
      </a:lvl3pPr>
      <a:lvl4pPr marL="874377" algn="l" defTabSz="582917" rtl="0" eaLnBrk="1" latinLnBrk="0" hangingPunct="1">
        <a:defRPr sz="1148" kern="1200">
          <a:solidFill>
            <a:schemeClr val="tx1"/>
          </a:solidFill>
          <a:latin typeface="+mn-lt"/>
          <a:ea typeface="+mn-ea"/>
          <a:cs typeface="+mn-cs"/>
        </a:defRPr>
      </a:lvl4pPr>
      <a:lvl5pPr marL="1165835" algn="l" defTabSz="582917" rtl="0" eaLnBrk="1" latinLnBrk="0" hangingPunct="1">
        <a:defRPr sz="1148" kern="1200">
          <a:solidFill>
            <a:schemeClr val="tx1"/>
          </a:solidFill>
          <a:latin typeface="+mn-lt"/>
          <a:ea typeface="+mn-ea"/>
          <a:cs typeface="+mn-cs"/>
        </a:defRPr>
      </a:lvl5pPr>
      <a:lvl6pPr marL="1457294" algn="l" defTabSz="582917" rtl="0" eaLnBrk="1" latinLnBrk="0" hangingPunct="1">
        <a:defRPr sz="1148" kern="1200">
          <a:solidFill>
            <a:schemeClr val="tx1"/>
          </a:solidFill>
          <a:latin typeface="+mn-lt"/>
          <a:ea typeface="+mn-ea"/>
          <a:cs typeface="+mn-cs"/>
        </a:defRPr>
      </a:lvl6pPr>
      <a:lvl7pPr marL="1748752" algn="l" defTabSz="582917" rtl="0" eaLnBrk="1" latinLnBrk="0" hangingPunct="1">
        <a:defRPr sz="1148" kern="1200">
          <a:solidFill>
            <a:schemeClr val="tx1"/>
          </a:solidFill>
          <a:latin typeface="+mn-lt"/>
          <a:ea typeface="+mn-ea"/>
          <a:cs typeface="+mn-cs"/>
        </a:defRPr>
      </a:lvl7pPr>
      <a:lvl8pPr marL="2040212" algn="l" defTabSz="582917" rtl="0" eaLnBrk="1" latinLnBrk="0" hangingPunct="1">
        <a:defRPr sz="1148" kern="1200">
          <a:solidFill>
            <a:schemeClr val="tx1"/>
          </a:solidFill>
          <a:latin typeface="+mn-lt"/>
          <a:ea typeface="+mn-ea"/>
          <a:cs typeface="+mn-cs"/>
        </a:defRPr>
      </a:lvl8pPr>
      <a:lvl9pPr marL="2331670" algn="l" defTabSz="582917" rtl="0" eaLnBrk="1" latinLnBrk="0" hangingPunct="1">
        <a:defRPr sz="114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A4A3A4"/>
          </p15:clr>
        </p15:guide>
        <p15:guide id="2" pos="2448" userDrawn="1">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 name="Group 39">
            <a:extLst>
              <a:ext uri="{FF2B5EF4-FFF2-40B4-BE49-F238E27FC236}">
                <a16:creationId xmlns:a16="http://schemas.microsoft.com/office/drawing/2014/main" id="{7B3352EB-3782-4674-B813-09A010B69EF2}"/>
              </a:ext>
            </a:extLst>
          </p:cNvPr>
          <p:cNvGrpSpPr/>
          <p:nvPr/>
        </p:nvGrpSpPr>
        <p:grpSpPr>
          <a:xfrm>
            <a:off x="3119700" y="5334745"/>
            <a:ext cx="1576032" cy="1707332"/>
            <a:chOff x="4676775" y="3130090"/>
            <a:chExt cx="2816957" cy="3051636"/>
          </a:xfrm>
        </p:grpSpPr>
        <p:pic>
          <p:nvPicPr>
            <p:cNvPr id="41" name="Picture 40" descr="A picture containing diagram&#10;&#10;Description automatically generated">
              <a:extLst>
                <a:ext uri="{FF2B5EF4-FFF2-40B4-BE49-F238E27FC236}">
                  <a16:creationId xmlns:a16="http://schemas.microsoft.com/office/drawing/2014/main" id="{D5B7696A-202D-4DF4-8748-F1B828D3F1D1}"/>
                </a:ext>
              </a:extLst>
            </p:cNvPr>
            <p:cNvPicPr>
              <a:picLocks noChangeAspect="1"/>
            </p:cNvPicPr>
            <p:nvPr/>
          </p:nvPicPr>
          <p:blipFill rotWithShape="1">
            <a:blip r:embed="rId2">
              <a:extLst>
                <a:ext uri="{28A0092B-C50C-407E-A947-70E740481C1C}">
                  <a14:useLocalDpi xmlns:a14="http://schemas.microsoft.com/office/drawing/2010/main" val="0"/>
                </a:ext>
              </a:extLst>
            </a:blip>
            <a:srcRect l="60699" t="10780" r="2323" b="7058"/>
            <a:stretch/>
          </p:blipFill>
          <p:spPr>
            <a:xfrm>
              <a:off x="4747836" y="3200800"/>
              <a:ext cx="2693279" cy="2886777"/>
            </a:xfrm>
            <a:prstGeom prst="roundRect">
              <a:avLst/>
            </a:prstGeom>
          </p:spPr>
        </p:pic>
        <p:sp>
          <p:nvSpPr>
            <p:cNvPr id="42" name="Rectangle: Rounded Corners 41">
              <a:extLst>
                <a:ext uri="{FF2B5EF4-FFF2-40B4-BE49-F238E27FC236}">
                  <a16:creationId xmlns:a16="http://schemas.microsoft.com/office/drawing/2014/main" id="{E35A5369-36B9-4274-836F-50197809D9DB}"/>
                </a:ext>
              </a:extLst>
            </p:cNvPr>
            <p:cNvSpPr/>
            <p:nvPr/>
          </p:nvSpPr>
          <p:spPr>
            <a:xfrm>
              <a:off x="4676775" y="3130090"/>
              <a:ext cx="2816957" cy="3051636"/>
            </a:xfrm>
            <a:prstGeom prst="roundRect">
              <a:avLst/>
            </a:prstGeom>
            <a:noFill/>
            <a:ln w="1905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148"/>
            </a:p>
          </p:txBody>
        </p:sp>
      </p:grpSp>
      <p:pic>
        <p:nvPicPr>
          <p:cNvPr id="9" name="Picture 8">
            <a:extLst>
              <a:ext uri="{FF2B5EF4-FFF2-40B4-BE49-F238E27FC236}">
                <a16:creationId xmlns:a16="http://schemas.microsoft.com/office/drawing/2014/main" id="{D3B7B2E4-E1DC-479D-B0B2-02F866D376C5}"/>
              </a:ext>
            </a:extLst>
          </p:cNvPr>
          <p:cNvPicPr>
            <a:picLocks noChangeAspect="1"/>
          </p:cNvPicPr>
          <p:nvPr/>
        </p:nvPicPr>
        <p:blipFill>
          <a:blip r:embed="rId3"/>
          <a:stretch>
            <a:fillRect/>
          </a:stretch>
        </p:blipFill>
        <p:spPr>
          <a:xfrm>
            <a:off x="1423702" y="63487"/>
            <a:ext cx="2041513" cy="1212490"/>
          </a:xfrm>
          <a:prstGeom prst="rect">
            <a:avLst/>
          </a:prstGeom>
        </p:spPr>
      </p:pic>
      <p:sp>
        <p:nvSpPr>
          <p:cNvPr id="2" name="Slide Number Placeholder 1">
            <a:extLst>
              <a:ext uri="{FF2B5EF4-FFF2-40B4-BE49-F238E27FC236}">
                <a16:creationId xmlns:a16="http://schemas.microsoft.com/office/drawing/2014/main" id="{09E0B7E1-8662-41CA-95E7-D66E44E57EE4}"/>
              </a:ext>
            </a:extLst>
          </p:cNvPr>
          <p:cNvSpPr>
            <a:spLocks noGrp="1"/>
          </p:cNvSpPr>
          <p:nvPr>
            <p:ph type="sldNum" sz="quarter" idx="4"/>
          </p:nvPr>
        </p:nvSpPr>
        <p:spPr/>
        <p:txBody>
          <a:bodyPr/>
          <a:lstStyle/>
          <a:p>
            <a:fld id="{C52A4042-46D4-4582-A3E5-9D790DCCF68C}" type="slidenum">
              <a:rPr lang="en-US" smtClean="0"/>
              <a:pPr/>
              <a:t>1</a:t>
            </a:fld>
            <a:endParaRPr lang="en-US" dirty="0">
              <a:solidFill>
                <a:schemeClr val="bg1">
                  <a:lumMod val="65000"/>
                </a:schemeClr>
              </a:solidFill>
            </a:endParaRPr>
          </a:p>
        </p:txBody>
      </p:sp>
      <p:sp>
        <p:nvSpPr>
          <p:cNvPr id="4" name="TextBox 3">
            <a:extLst>
              <a:ext uri="{FF2B5EF4-FFF2-40B4-BE49-F238E27FC236}">
                <a16:creationId xmlns:a16="http://schemas.microsoft.com/office/drawing/2014/main" id="{457DD70A-B6AC-4D07-91B6-3660831728D0}"/>
              </a:ext>
            </a:extLst>
          </p:cNvPr>
          <p:cNvSpPr txBox="1"/>
          <p:nvPr/>
        </p:nvSpPr>
        <p:spPr>
          <a:xfrm>
            <a:off x="241851" y="150254"/>
            <a:ext cx="3886200" cy="338554"/>
          </a:xfrm>
          <a:prstGeom prst="rect">
            <a:avLst/>
          </a:prstGeom>
          <a:noFill/>
          <a:ln>
            <a:noFill/>
          </a:ln>
        </p:spPr>
        <p:txBody>
          <a:bodyPr wrap="square">
            <a:spAutoFit/>
          </a:bodyPr>
          <a:lstStyle/>
          <a:p>
            <a:r>
              <a:rPr lang="en-US" sz="2400" baseline="30000" dirty="0">
                <a:solidFill>
                  <a:schemeClr val="bg1">
                    <a:lumMod val="50000"/>
                  </a:schemeClr>
                </a:solidFill>
                <a:latin typeface="Panton Black" panose="00000A00000000000000" pitchFamily="50" charset="0"/>
              </a:rPr>
              <a:t>How Would</a:t>
            </a:r>
          </a:p>
        </p:txBody>
      </p:sp>
      <p:sp>
        <p:nvSpPr>
          <p:cNvPr id="5" name="TextBox 4">
            <a:extLst>
              <a:ext uri="{FF2B5EF4-FFF2-40B4-BE49-F238E27FC236}">
                <a16:creationId xmlns:a16="http://schemas.microsoft.com/office/drawing/2014/main" id="{7865BEB5-A61E-48B7-AFB6-8F04B3C6D949}"/>
              </a:ext>
            </a:extLst>
          </p:cNvPr>
          <p:cNvSpPr txBox="1"/>
          <p:nvPr/>
        </p:nvSpPr>
        <p:spPr>
          <a:xfrm>
            <a:off x="227936" y="412967"/>
            <a:ext cx="2955411" cy="748923"/>
          </a:xfrm>
          <a:prstGeom prst="rect">
            <a:avLst/>
          </a:prstGeom>
          <a:noFill/>
        </p:spPr>
        <p:txBody>
          <a:bodyPr wrap="square">
            <a:spAutoFit/>
          </a:bodyPr>
          <a:lstStyle/>
          <a:p>
            <a:r>
              <a:rPr lang="en-US" sz="3200" b="1" baseline="30000" dirty="0">
                <a:ln w="3175" cap="flat">
                  <a:noFill/>
                  <a:round/>
                </a:ln>
                <a:solidFill>
                  <a:schemeClr val="bg1">
                    <a:lumMod val="50000"/>
                  </a:schemeClr>
                </a:solidFill>
                <a:latin typeface="Panton Black" panose="00000A00000000000000" pitchFamily="50" charset="0"/>
              </a:rPr>
              <a:t>Demand-Responsive Pricing </a:t>
            </a:r>
          </a:p>
        </p:txBody>
      </p:sp>
      <p:sp>
        <p:nvSpPr>
          <p:cNvPr id="7" name="TextBox 6">
            <a:extLst>
              <a:ext uri="{FF2B5EF4-FFF2-40B4-BE49-F238E27FC236}">
                <a16:creationId xmlns:a16="http://schemas.microsoft.com/office/drawing/2014/main" id="{BA2E16D0-263B-44E4-BB84-99A36F9D3F3F}"/>
              </a:ext>
            </a:extLst>
          </p:cNvPr>
          <p:cNvSpPr txBox="1"/>
          <p:nvPr/>
        </p:nvSpPr>
        <p:spPr>
          <a:xfrm>
            <a:off x="239295" y="1082499"/>
            <a:ext cx="3888756" cy="338554"/>
          </a:xfrm>
          <a:prstGeom prst="rect">
            <a:avLst/>
          </a:prstGeom>
          <a:noFill/>
        </p:spPr>
        <p:txBody>
          <a:bodyPr wrap="square">
            <a:spAutoFit/>
          </a:bodyPr>
          <a:lstStyle/>
          <a:p>
            <a:r>
              <a:rPr lang="en-US" sz="2400" baseline="30000" dirty="0">
                <a:solidFill>
                  <a:schemeClr val="bg1">
                    <a:lumMod val="50000"/>
                  </a:schemeClr>
                </a:solidFill>
                <a:latin typeface="Panton Black" panose="00000A00000000000000" pitchFamily="50" charset="0"/>
              </a:rPr>
              <a:t>Work in [Insert City]?</a:t>
            </a:r>
          </a:p>
        </p:txBody>
      </p:sp>
      <p:sp>
        <p:nvSpPr>
          <p:cNvPr id="10" name="Rectangle 9">
            <a:extLst>
              <a:ext uri="{FF2B5EF4-FFF2-40B4-BE49-F238E27FC236}">
                <a16:creationId xmlns:a16="http://schemas.microsoft.com/office/drawing/2014/main" id="{E95A2747-BD7C-4140-8459-279DAD16924D}"/>
              </a:ext>
            </a:extLst>
          </p:cNvPr>
          <p:cNvSpPr/>
          <p:nvPr/>
        </p:nvSpPr>
        <p:spPr>
          <a:xfrm>
            <a:off x="5926922" y="263003"/>
            <a:ext cx="1835252" cy="934518"/>
          </a:xfrm>
          <a:prstGeom prst="rect">
            <a:avLst/>
          </a:prstGeom>
          <a:solidFill>
            <a:srgbClr val="E9ED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8"/>
          </a:p>
        </p:txBody>
      </p:sp>
      <p:sp>
        <p:nvSpPr>
          <p:cNvPr id="12" name="TextBox 11">
            <a:extLst>
              <a:ext uri="{FF2B5EF4-FFF2-40B4-BE49-F238E27FC236}">
                <a16:creationId xmlns:a16="http://schemas.microsoft.com/office/drawing/2014/main" id="{F5709FC3-0AC6-4C24-97FE-692A9BC8367C}"/>
              </a:ext>
            </a:extLst>
          </p:cNvPr>
          <p:cNvSpPr txBox="1"/>
          <p:nvPr/>
        </p:nvSpPr>
        <p:spPr>
          <a:xfrm>
            <a:off x="5934542" y="789242"/>
            <a:ext cx="1766671" cy="235962"/>
          </a:xfrm>
          <a:prstGeom prst="rect">
            <a:avLst/>
          </a:prstGeom>
          <a:noFill/>
        </p:spPr>
        <p:txBody>
          <a:bodyPr wrap="square">
            <a:spAutoFit/>
          </a:bodyPr>
          <a:lstStyle/>
          <a:p>
            <a:r>
              <a:rPr lang="en-US" sz="1400" b="1" baseline="30000" dirty="0">
                <a:solidFill>
                  <a:schemeClr val="bg1">
                    <a:lumMod val="50000"/>
                  </a:schemeClr>
                </a:solidFill>
                <a:latin typeface="Panton SemiBold" panose="00000700000000000000" pitchFamily="50" charset="0"/>
              </a:rPr>
              <a:t>OR CONTACT:</a:t>
            </a:r>
          </a:p>
        </p:txBody>
      </p:sp>
      <p:sp>
        <p:nvSpPr>
          <p:cNvPr id="13" name="TextBox 12">
            <a:extLst>
              <a:ext uri="{FF2B5EF4-FFF2-40B4-BE49-F238E27FC236}">
                <a16:creationId xmlns:a16="http://schemas.microsoft.com/office/drawing/2014/main" id="{E1DFACFD-8738-4446-AABC-56B85371303C}"/>
              </a:ext>
            </a:extLst>
          </p:cNvPr>
          <p:cNvSpPr txBox="1"/>
          <p:nvPr/>
        </p:nvSpPr>
        <p:spPr>
          <a:xfrm>
            <a:off x="5926922" y="349065"/>
            <a:ext cx="1766671" cy="235962"/>
          </a:xfrm>
          <a:prstGeom prst="rect">
            <a:avLst/>
          </a:prstGeom>
          <a:noFill/>
        </p:spPr>
        <p:txBody>
          <a:bodyPr wrap="square">
            <a:spAutoFit/>
          </a:bodyPr>
          <a:lstStyle/>
          <a:p>
            <a:r>
              <a:rPr lang="en-US" sz="1400" b="1" baseline="30000" dirty="0">
                <a:solidFill>
                  <a:schemeClr val="bg1">
                    <a:lumMod val="50000"/>
                  </a:schemeClr>
                </a:solidFill>
                <a:latin typeface="Panton SemiBold" panose="00000700000000000000" pitchFamily="50" charset="0"/>
              </a:rPr>
              <a:t>LEARN MORE BY VISITING:</a:t>
            </a:r>
          </a:p>
        </p:txBody>
      </p:sp>
      <p:sp>
        <p:nvSpPr>
          <p:cNvPr id="15" name="TextBox 14">
            <a:extLst>
              <a:ext uri="{FF2B5EF4-FFF2-40B4-BE49-F238E27FC236}">
                <a16:creationId xmlns:a16="http://schemas.microsoft.com/office/drawing/2014/main" id="{A72B6A39-BA02-40D4-A443-39ABA6C67F1C}"/>
              </a:ext>
            </a:extLst>
          </p:cNvPr>
          <p:cNvSpPr txBox="1"/>
          <p:nvPr/>
        </p:nvSpPr>
        <p:spPr>
          <a:xfrm>
            <a:off x="5935979" y="464752"/>
            <a:ext cx="1381325" cy="307777"/>
          </a:xfrm>
          <a:prstGeom prst="rect">
            <a:avLst/>
          </a:prstGeom>
          <a:noFill/>
        </p:spPr>
        <p:txBody>
          <a:bodyPr wrap="square">
            <a:spAutoFit/>
          </a:bodyPr>
          <a:lstStyle/>
          <a:p>
            <a:r>
              <a:rPr lang="en-US" sz="1400" baseline="30000" dirty="0">
                <a:solidFill>
                  <a:schemeClr val="bg1">
                    <a:lumMod val="50000"/>
                  </a:schemeClr>
                </a:solidFill>
                <a:latin typeface="Panton Black" panose="00000A00000000000000" pitchFamily="50" charset="0"/>
              </a:rPr>
              <a:t>[insert website]</a:t>
            </a:r>
            <a:endParaRPr lang="en-US" sz="1400" dirty="0"/>
          </a:p>
        </p:txBody>
      </p:sp>
      <p:sp>
        <p:nvSpPr>
          <p:cNvPr id="16" name="TextBox 15">
            <a:extLst>
              <a:ext uri="{FF2B5EF4-FFF2-40B4-BE49-F238E27FC236}">
                <a16:creationId xmlns:a16="http://schemas.microsoft.com/office/drawing/2014/main" id="{8232A100-3188-431A-9EF9-39895011169C}"/>
              </a:ext>
            </a:extLst>
          </p:cNvPr>
          <p:cNvSpPr txBox="1"/>
          <p:nvPr/>
        </p:nvSpPr>
        <p:spPr>
          <a:xfrm>
            <a:off x="5935979" y="889743"/>
            <a:ext cx="1381325" cy="307777"/>
          </a:xfrm>
          <a:prstGeom prst="rect">
            <a:avLst/>
          </a:prstGeom>
          <a:noFill/>
        </p:spPr>
        <p:txBody>
          <a:bodyPr wrap="square">
            <a:spAutoFit/>
          </a:bodyPr>
          <a:lstStyle/>
          <a:p>
            <a:r>
              <a:rPr lang="en-US" sz="1400" baseline="30000" dirty="0">
                <a:solidFill>
                  <a:schemeClr val="bg1">
                    <a:lumMod val="50000"/>
                  </a:schemeClr>
                </a:solidFill>
                <a:latin typeface="Panton Black" panose="00000A00000000000000" pitchFamily="50" charset="0"/>
              </a:rPr>
              <a:t>[insert website]</a:t>
            </a:r>
            <a:endParaRPr lang="en-US" sz="1400" dirty="0"/>
          </a:p>
        </p:txBody>
      </p:sp>
      <p:cxnSp>
        <p:nvCxnSpPr>
          <p:cNvPr id="18" name="Straight Connector 17">
            <a:extLst>
              <a:ext uri="{FF2B5EF4-FFF2-40B4-BE49-F238E27FC236}">
                <a16:creationId xmlns:a16="http://schemas.microsoft.com/office/drawing/2014/main" id="{36DCC626-0683-484C-9EE3-43CCFC7D9D17}"/>
              </a:ext>
            </a:extLst>
          </p:cNvPr>
          <p:cNvCxnSpPr>
            <a:cxnSpLocks/>
          </p:cNvCxnSpPr>
          <p:nvPr/>
        </p:nvCxnSpPr>
        <p:spPr>
          <a:xfrm>
            <a:off x="334001" y="1395918"/>
            <a:ext cx="1901199" cy="0"/>
          </a:xfrm>
          <a:prstGeom prst="line">
            <a:avLst/>
          </a:prstGeom>
          <a:ln w="28575">
            <a:solidFill>
              <a:srgbClr val="7F7F7F"/>
            </a:solidFill>
          </a:ln>
        </p:spPr>
        <p:style>
          <a:lnRef idx="1">
            <a:schemeClr val="dk1"/>
          </a:lnRef>
          <a:fillRef idx="0">
            <a:schemeClr val="dk1"/>
          </a:fillRef>
          <a:effectRef idx="0">
            <a:schemeClr val="dk1"/>
          </a:effectRef>
          <a:fontRef idx="minor">
            <a:schemeClr val="tx1"/>
          </a:fontRef>
        </p:style>
      </p:cxnSp>
      <p:sp>
        <p:nvSpPr>
          <p:cNvPr id="21" name="TextBox 20">
            <a:extLst>
              <a:ext uri="{FF2B5EF4-FFF2-40B4-BE49-F238E27FC236}">
                <a16:creationId xmlns:a16="http://schemas.microsoft.com/office/drawing/2014/main" id="{9452C624-6DE0-4BD8-8E37-6BBA44F34196}"/>
              </a:ext>
            </a:extLst>
          </p:cNvPr>
          <p:cNvSpPr txBox="1"/>
          <p:nvPr/>
        </p:nvSpPr>
        <p:spPr>
          <a:xfrm>
            <a:off x="251860" y="1491479"/>
            <a:ext cx="5844140" cy="2708434"/>
          </a:xfrm>
          <a:prstGeom prst="rect">
            <a:avLst/>
          </a:prstGeom>
          <a:noFill/>
        </p:spPr>
        <p:txBody>
          <a:bodyPr wrap="square">
            <a:spAutoFit/>
          </a:bodyPr>
          <a:lstStyle/>
          <a:p>
            <a:r>
              <a:rPr lang="en-US" sz="1000" dirty="0">
                <a:solidFill>
                  <a:schemeClr val="bg1">
                    <a:lumMod val="50000"/>
                  </a:schemeClr>
                </a:solidFill>
                <a:latin typeface="Avenir LT Std 35 Light" panose="020B0402020203020204" pitchFamily="34" charset="0"/>
              </a:rPr>
              <a:t>Demand-responsive pricing charges the lowest possible rate to achieve availability targets—matching price and demand to ensure there is always an open parking space nearby to someone searching for parking.</a:t>
            </a:r>
          </a:p>
          <a:p>
            <a:endParaRPr lang="en-US" sz="1000" dirty="0">
              <a:solidFill>
                <a:schemeClr val="bg1">
                  <a:lumMod val="50000"/>
                </a:schemeClr>
              </a:solidFill>
              <a:latin typeface="Avenir LT Std 35 Light" panose="020B0402020203020204" pitchFamily="34" charset="0"/>
            </a:endParaRPr>
          </a:p>
          <a:p>
            <a:pPr marL="182162" indent="-182162">
              <a:buFont typeface="Arial" panose="020B0604020202020204" pitchFamily="34" charset="0"/>
              <a:buChar char="•"/>
            </a:pPr>
            <a:r>
              <a:rPr lang="en-US" sz="1000" i="1" dirty="0">
                <a:solidFill>
                  <a:schemeClr val="bg1">
                    <a:lumMod val="50000"/>
                  </a:schemeClr>
                </a:solidFill>
                <a:latin typeface="Avenir LT Std 35 Light" panose="020B0402020203020204" pitchFamily="34" charset="0"/>
              </a:rPr>
              <a:t>Static parking prices are replaced with demand-based prices that are adjusted over time based on parking demand – more convenient or “in demand” spaces cost more than less convenient parking spaces.</a:t>
            </a:r>
          </a:p>
          <a:p>
            <a:pPr marL="182162" indent="-182162">
              <a:buFont typeface="Arial" panose="020B0604020202020204" pitchFamily="34" charset="0"/>
              <a:buChar char="•"/>
            </a:pPr>
            <a:r>
              <a:rPr lang="en-US" sz="1000" i="1" dirty="0">
                <a:solidFill>
                  <a:schemeClr val="bg1">
                    <a:lumMod val="50000"/>
                  </a:schemeClr>
                </a:solidFill>
                <a:latin typeface="Avenir LT Std 35 Light" panose="020B0402020203020204" pitchFamily="34" charset="0"/>
              </a:rPr>
              <a:t>The ideal on-street parking occupancy rate is around 85%, which leaves roughly one to two spaces available per block. For off-street facilities where turnover is less frequent, the ideal rate is approximately 90-95%, which ensures supply is optimally utilized. To achieve these rates, cities decrease hourly rates where utilization is lower than the target and increase hourly rates in areas where utilization is higher than the target.</a:t>
            </a:r>
          </a:p>
          <a:p>
            <a:pPr marL="182162" indent="-182162">
              <a:buFont typeface="Arial" panose="020B0604020202020204" pitchFamily="34" charset="0"/>
              <a:buChar char="•"/>
            </a:pPr>
            <a:r>
              <a:rPr lang="en-US" sz="1000" i="1" dirty="0">
                <a:solidFill>
                  <a:schemeClr val="bg1">
                    <a:lumMod val="50000"/>
                  </a:schemeClr>
                </a:solidFill>
                <a:latin typeface="Avenir LT Std 35 Light" panose="020B0402020203020204" pitchFamily="34" charset="0"/>
              </a:rPr>
              <a:t>With demand-responsive pricing in place, there can be less emphasis on time limits to create turnover. Extending parking time limits makes parking more convenient for drivers. For example, a 4-hour limit gives ample time for visitors to visit multiple businesses without rushing back to their vehicle or risking a parking ticket. Some cities with demand-responsive pricing have found they can remove time limits altogether. </a:t>
            </a:r>
          </a:p>
        </p:txBody>
      </p:sp>
      <p:sp>
        <p:nvSpPr>
          <p:cNvPr id="23" name="TextBox 22">
            <a:extLst>
              <a:ext uri="{FF2B5EF4-FFF2-40B4-BE49-F238E27FC236}">
                <a16:creationId xmlns:a16="http://schemas.microsoft.com/office/drawing/2014/main" id="{F8C8E9AB-DA8C-4FEC-A23B-0AC02C8B35A4}"/>
              </a:ext>
            </a:extLst>
          </p:cNvPr>
          <p:cNvSpPr txBox="1"/>
          <p:nvPr/>
        </p:nvSpPr>
        <p:spPr>
          <a:xfrm>
            <a:off x="143501" y="4364486"/>
            <a:ext cx="311919" cy="828047"/>
          </a:xfrm>
          <a:prstGeom prst="rect">
            <a:avLst/>
          </a:prstGeom>
          <a:noFill/>
        </p:spPr>
        <p:txBody>
          <a:bodyPr wrap="square" rtlCol="0">
            <a:spAutoFit/>
          </a:bodyPr>
          <a:lstStyle/>
          <a:p>
            <a:r>
              <a:rPr lang="en-US" sz="4781" baseline="30000" dirty="0">
                <a:solidFill>
                  <a:srgbClr val="88C96F"/>
                </a:solidFill>
                <a:latin typeface="Panton Black" panose="00000A00000000000000" pitchFamily="50" charset="0"/>
              </a:rPr>
              <a:t>1</a:t>
            </a:r>
            <a:endParaRPr lang="en-US" sz="4781" dirty="0"/>
          </a:p>
        </p:txBody>
      </p:sp>
      <p:sp>
        <p:nvSpPr>
          <p:cNvPr id="24" name="TextBox 23">
            <a:extLst>
              <a:ext uri="{FF2B5EF4-FFF2-40B4-BE49-F238E27FC236}">
                <a16:creationId xmlns:a16="http://schemas.microsoft.com/office/drawing/2014/main" id="{0F9B93F4-FEAE-4759-BD52-81AD583E245E}"/>
              </a:ext>
            </a:extLst>
          </p:cNvPr>
          <p:cNvSpPr txBox="1"/>
          <p:nvPr/>
        </p:nvSpPr>
        <p:spPr>
          <a:xfrm>
            <a:off x="444681" y="4422402"/>
            <a:ext cx="2125295" cy="553998"/>
          </a:xfrm>
          <a:prstGeom prst="rect">
            <a:avLst/>
          </a:prstGeom>
          <a:noFill/>
        </p:spPr>
        <p:txBody>
          <a:bodyPr wrap="square" rtlCol="0">
            <a:spAutoFit/>
          </a:bodyPr>
          <a:lstStyle/>
          <a:p>
            <a:r>
              <a:rPr lang="en-US" sz="1000" dirty="0">
                <a:solidFill>
                  <a:schemeClr val="bg1">
                    <a:lumMod val="50000"/>
                  </a:schemeClr>
                </a:solidFill>
                <a:latin typeface="Avenir LT Std 35 Light" panose="020B0402020203020204" pitchFamily="34" charset="0"/>
              </a:rPr>
              <a:t>Eligible parking zones or blocks are identified based on existing demand for parking.</a:t>
            </a:r>
          </a:p>
        </p:txBody>
      </p:sp>
      <p:sp>
        <p:nvSpPr>
          <p:cNvPr id="27" name="TextBox 26">
            <a:extLst>
              <a:ext uri="{FF2B5EF4-FFF2-40B4-BE49-F238E27FC236}">
                <a16:creationId xmlns:a16="http://schemas.microsoft.com/office/drawing/2014/main" id="{EBE07B5A-5BE3-4F8C-A8D5-4B60AF597F3D}"/>
              </a:ext>
            </a:extLst>
          </p:cNvPr>
          <p:cNvSpPr txBox="1"/>
          <p:nvPr/>
        </p:nvSpPr>
        <p:spPr>
          <a:xfrm>
            <a:off x="2985891" y="4414396"/>
            <a:ext cx="2111889" cy="707886"/>
          </a:xfrm>
          <a:prstGeom prst="rect">
            <a:avLst/>
          </a:prstGeom>
          <a:noFill/>
        </p:spPr>
        <p:txBody>
          <a:bodyPr wrap="square">
            <a:spAutoFit/>
          </a:bodyPr>
          <a:lstStyle/>
          <a:p>
            <a:r>
              <a:rPr lang="en-US" sz="1000" dirty="0">
                <a:solidFill>
                  <a:schemeClr val="bg1">
                    <a:lumMod val="50000"/>
                  </a:schemeClr>
                </a:solidFill>
                <a:latin typeface="Avenir LT Std 35 Light" panose="020B0402020203020204" pitchFamily="34" charset="0"/>
              </a:rPr>
              <a:t>On-street pricing is set to achieve a goal of 85% occupancy with 15% availability on every block, at any given time.</a:t>
            </a:r>
          </a:p>
        </p:txBody>
      </p:sp>
      <p:sp>
        <p:nvSpPr>
          <p:cNvPr id="28" name="TextBox 27">
            <a:extLst>
              <a:ext uri="{FF2B5EF4-FFF2-40B4-BE49-F238E27FC236}">
                <a16:creationId xmlns:a16="http://schemas.microsoft.com/office/drawing/2014/main" id="{8434C030-B563-46D1-B642-F1C2AC47E30D}"/>
              </a:ext>
            </a:extLst>
          </p:cNvPr>
          <p:cNvSpPr txBox="1"/>
          <p:nvPr/>
        </p:nvSpPr>
        <p:spPr>
          <a:xfrm>
            <a:off x="5611110" y="4461034"/>
            <a:ext cx="1966659" cy="861774"/>
          </a:xfrm>
          <a:prstGeom prst="rect">
            <a:avLst/>
          </a:prstGeom>
          <a:noFill/>
        </p:spPr>
        <p:txBody>
          <a:bodyPr wrap="square">
            <a:spAutoFit/>
          </a:bodyPr>
          <a:lstStyle/>
          <a:p>
            <a:r>
              <a:rPr lang="en-US" sz="1000" dirty="0">
                <a:solidFill>
                  <a:schemeClr val="bg1">
                    <a:lumMod val="50000"/>
                  </a:schemeClr>
                </a:solidFill>
                <a:latin typeface="Avenir LT Std 35 Light" panose="020B0402020203020204" pitchFamily="34" charset="0"/>
              </a:rPr>
              <a:t>Off-street facilities have an occupancy goal of 90-95%, and should be priced lower than higher demand on-street parking.</a:t>
            </a:r>
          </a:p>
        </p:txBody>
      </p:sp>
      <p:sp>
        <p:nvSpPr>
          <p:cNvPr id="31" name="TextBox 30">
            <a:extLst>
              <a:ext uri="{FF2B5EF4-FFF2-40B4-BE49-F238E27FC236}">
                <a16:creationId xmlns:a16="http://schemas.microsoft.com/office/drawing/2014/main" id="{FDD42F64-2612-4B63-8CEA-482CFA0456AF}"/>
              </a:ext>
            </a:extLst>
          </p:cNvPr>
          <p:cNvSpPr txBox="1"/>
          <p:nvPr/>
        </p:nvSpPr>
        <p:spPr>
          <a:xfrm>
            <a:off x="2568935" y="4379791"/>
            <a:ext cx="311919" cy="828047"/>
          </a:xfrm>
          <a:prstGeom prst="rect">
            <a:avLst/>
          </a:prstGeom>
          <a:noFill/>
        </p:spPr>
        <p:txBody>
          <a:bodyPr wrap="square" rtlCol="0">
            <a:spAutoFit/>
          </a:bodyPr>
          <a:lstStyle/>
          <a:p>
            <a:r>
              <a:rPr lang="en-US" sz="4781" baseline="30000" dirty="0">
                <a:solidFill>
                  <a:srgbClr val="88C96F"/>
                </a:solidFill>
                <a:latin typeface="Panton Black" panose="00000A00000000000000" pitchFamily="50" charset="0"/>
              </a:rPr>
              <a:t>2</a:t>
            </a:r>
            <a:endParaRPr lang="en-US" sz="4781" dirty="0"/>
          </a:p>
        </p:txBody>
      </p:sp>
      <p:sp>
        <p:nvSpPr>
          <p:cNvPr id="32" name="TextBox 31">
            <a:extLst>
              <a:ext uri="{FF2B5EF4-FFF2-40B4-BE49-F238E27FC236}">
                <a16:creationId xmlns:a16="http://schemas.microsoft.com/office/drawing/2014/main" id="{1C4D16BC-64E9-4A3F-913D-EEE8A806B02D}"/>
              </a:ext>
            </a:extLst>
          </p:cNvPr>
          <p:cNvSpPr txBox="1"/>
          <p:nvPr/>
        </p:nvSpPr>
        <p:spPr>
          <a:xfrm>
            <a:off x="5225148" y="4378693"/>
            <a:ext cx="311919" cy="828047"/>
          </a:xfrm>
          <a:prstGeom prst="rect">
            <a:avLst/>
          </a:prstGeom>
          <a:noFill/>
        </p:spPr>
        <p:txBody>
          <a:bodyPr wrap="square" rtlCol="0">
            <a:spAutoFit/>
          </a:bodyPr>
          <a:lstStyle/>
          <a:p>
            <a:r>
              <a:rPr lang="en-US" sz="4781" baseline="30000" dirty="0">
                <a:solidFill>
                  <a:srgbClr val="88C96F"/>
                </a:solidFill>
                <a:latin typeface="Panton Black" panose="00000A00000000000000" pitchFamily="50" charset="0"/>
              </a:rPr>
              <a:t>3</a:t>
            </a:r>
            <a:endParaRPr lang="en-US" sz="4781" dirty="0"/>
          </a:p>
        </p:txBody>
      </p:sp>
      <p:sp>
        <p:nvSpPr>
          <p:cNvPr id="33" name="Rectangle 32">
            <a:extLst>
              <a:ext uri="{FF2B5EF4-FFF2-40B4-BE49-F238E27FC236}">
                <a16:creationId xmlns:a16="http://schemas.microsoft.com/office/drawing/2014/main" id="{3AEF9EA7-C4D7-4356-9F13-D235E975D9AD}"/>
              </a:ext>
            </a:extLst>
          </p:cNvPr>
          <p:cNvSpPr/>
          <p:nvPr/>
        </p:nvSpPr>
        <p:spPr>
          <a:xfrm>
            <a:off x="6545580" y="1492516"/>
            <a:ext cx="1226820" cy="2370604"/>
          </a:xfrm>
          <a:prstGeom prst="rect">
            <a:avLst/>
          </a:prstGeom>
          <a:solidFill>
            <a:srgbClr val="0F9E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8"/>
          </a:p>
        </p:txBody>
      </p:sp>
      <p:sp>
        <p:nvSpPr>
          <p:cNvPr id="35" name="TextBox 34">
            <a:extLst>
              <a:ext uri="{FF2B5EF4-FFF2-40B4-BE49-F238E27FC236}">
                <a16:creationId xmlns:a16="http://schemas.microsoft.com/office/drawing/2014/main" id="{A6666197-12E8-4DC3-B7B2-F64AC2CDC5EF}"/>
              </a:ext>
            </a:extLst>
          </p:cNvPr>
          <p:cNvSpPr txBox="1"/>
          <p:nvPr/>
        </p:nvSpPr>
        <p:spPr>
          <a:xfrm>
            <a:off x="6618284" y="2664984"/>
            <a:ext cx="1103962" cy="1015663"/>
          </a:xfrm>
          <a:prstGeom prst="rect">
            <a:avLst/>
          </a:prstGeom>
          <a:noFill/>
        </p:spPr>
        <p:txBody>
          <a:bodyPr wrap="square">
            <a:spAutoFit/>
          </a:bodyPr>
          <a:lstStyle/>
          <a:p>
            <a:pPr marL="109296" indent="-109296">
              <a:buFont typeface="Arial" panose="020B0604020202020204" pitchFamily="34" charset="0"/>
              <a:buChar char="•"/>
            </a:pPr>
            <a:r>
              <a:rPr lang="en-US" sz="1000" dirty="0">
                <a:solidFill>
                  <a:schemeClr val="bg1"/>
                </a:solidFill>
                <a:latin typeface="Avenir LT Std 35 Light" panose="020B0402020203020204" pitchFamily="34" charset="0"/>
              </a:rPr>
              <a:t>Berkeley</a:t>
            </a:r>
          </a:p>
          <a:p>
            <a:pPr marL="109296" indent="-109296">
              <a:buFont typeface="Arial" panose="020B0604020202020204" pitchFamily="34" charset="0"/>
              <a:buChar char="•"/>
            </a:pPr>
            <a:r>
              <a:rPr lang="en-US" sz="1000" dirty="0">
                <a:solidFill>
                  <a:schemeClr val="bg1"/>
                </a:solidFill>
                <a:latin typeface="Avenir LT Std 35 Light" panose="020B0402020203020204" pitchFamily="34" charset="0"/>
              </a:rPr>
              <a:t>Santa Rosa</a:t>
            </a:r>
          </a:p>
          <a:p>
            <a:pPr marL="109296" indent="-109296">
              <a:buFont typeface="Arial" panose="020B0604020202020204" pitchFamily="34" charset="0"/>
              <a:buChar char="•"/>
            </a:pPr>
            <a:r>
              <a:rPr lang="en-US" sz="1000" dirty="0">
                <a:solidFill>
                  <a:schemeClr val="bg1"/>
                </a:solidFill>
                <a:latin typeface="Avenir LT Std 35 Light" panose="020B0402020203020204" pitchFamily="34" charset="0"/>
              </a:rPr>
              <a:t>Redwood City</a:t>
            </a:r>
          </a:p>
          <a:p>
            <a:pPr marL="109296" indent="-109296">
              <a:buFont typeface="Arial" panose="020B0604020202020204" pitchFamily="34" charset="0"/>
              <a:buChar char="•"/>
            </a:pPr>
            <a:r>
              <a:rPr lang="en-US" sz="1000" dirty="0">
                <a:solidFill>
                  <a:schemeClr val="bg1"/>
                </a:solidFill>
                <a:latin typeface="Avenir LT Std 35 Light" panose="020B0402020203020204" pitchFamily="34" charset="0"/>
              </a:rPr>
              <a:t>San Francisco</a:t>
            </a:r>
          </a:p>
          <a:p>
            <a:pPr marL="109296" indent="-109296">
              <a:buFont typeface="Arial" panose="020B0604020202020204" pitchFamily="34" charset="0"/>
              <a:buChar char="•"/>
            </a:pPr>
            <a:r>
              <a:rPr lang="en-US" sz="1000" dirty="0">
                <a:solidFill>
                  <a:schemeClr val="bg1"/>
                </a:solidFill>
                <a:latin typeface="Avenir LT Std 35 Light" panose="020B0402020203020204" pitchFamily="34" charset="0"/>
              </a:rPr>
              <a:t>San Mateo</a:t>
            </a:r>
          </a:p>
          <a:p>
            <a:pPr marL="109296" indent="-109296">
              <a:buFont typeface="Arial" panose="020B0604020202020204" pitchFamily="34" charset="0"/>
              <a:buChar char="•"/>
            </a:pPr>
            <a:r>
              <a:rPr lang="en-US" sz="1000" dirty="0">
                <a:solidFill>
                  <a:schemeClr val="bg1"/>
                </a:solidFill>
                <a:latin typeface="Avenir LT Std 35 Light" panose="020B0402020203020204" pitchFamily="34" charset="0"/>
              </a:rPr>
              <a:t>Walnut Creek</a:t>
            </a:r>
          </a:p>
        </p:txBody>
      </p:sp>
      <p:sp>
        <p:nvSpPr>
          <p:cNvPr id="37" name="TextBox 36">
            <a:extLst>
              <a:ext uri="{FF2B5EF4-FFF2-40B4-BE49-F238E27FC236}">
                <a16:creationId xmlns:a16="http://schemas.microsoft.com/office/drawing/2014/main" id="{768031A2-343E-4AE3-925E-7ECE091BA16F}"/>
              </a:ext>
            </a:extLst>
          </p:cNvPr>
          <p:cNvSpPr txBox="1"/>
          <p:nvPr/>
        </p:nvSpPr>
        <p:spPr>
          <a:xfrm>
            <a:off x="6604297" y="1656823"/>
            <a:ext cx="1103962" cy="1015663"/>
          </a:xfrm>
          <a:prstGeom prst="rect">
            <a:avLst/>
          </a:prstGeom>
          <a:noFill/>
        </p:spPr>
        <p:txBody>
          <a:bodyPr wrap="square">
            <a:spAutoFit/>
          </a:bodyPr>
          <a:lstStyle/>
          <a:p>
            <a:r>
              <a:rPr lang="en-US" baseline="30000" dirty="0">
                <a:solidFill>
                  <a:schemeClr val="bg1"/>
                </a:solidFill>
                <a:latin typeface="Panton ExtraBold" panose="00000900000000000000" pitchFamily="50" charset="0"/>
              </a:rPr>
              <a:t>Which</a:t>
            </a:r>
          </a:p>
          <a:p>
            <a:r>
              <a:rPr lang="en-US" baseline="30000" dirty="0">
                <a:solidFill>
                  <a:schemeClr val="bg1"/>
                </a:solidFill>
                <a:latin typeface="Panton ExtraBold" panose="00000900000000000000" pitchFamily="50" charset="0"/>
              </a:rPr>
              <a:t>Bay Area cities have implemented this?</a:t>
            </a:r>
          </a:p>
        </p:txBody>
      </p:sp>
      <p:pic>
        <p:nvPicPr>
          <p:cNvPr id="38" name="Picture 37" descr="Chart, bubble chart&#10;&#10;Description automatically generated with medium confidence">
            <a:extLst>
              <a:ext uri="{FF2B5EF4-FFF2-40B4-BE49-F238E27FC236}">
                <a16:creationId xmlns:a16="http://schemas.microsoft.com/office/drawing/2014/main" id="{463048D8-609C-4FAF-B624-F3856C36227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5420" y="5269018"/>
            <a:ext cx="1833836" cy="1707332"/>
          </a:xfrm>
          <a:prstGeom prst="rect">
            <a:avLst/>
          </a:prstGeom>
        </p:spPr>
      </p:pic>
      <p:pic>
        <p:nvPicPr>
          <p:cNvPr id="39" name="Picture 38" descr="Icon&#10;&#10;Description automatically generated">
            <a:extLst>
              <a:ext uri="{FF2B5EF4-FFF2-40B4-BE49-F238E27FC236}">
                <a16:creationId xmlns:a16="http://schemas.microsoft.com/office/drawing/2014/main" id="{E937ED60-226A-43B8-B5EF-4FD23F2452F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5982" y="5739116"/>
            <a:ext cx="580383" cy="881351"/>
          </a:xfrm>
          <a:prstGeom prst="rect">
            <a:avLst/>
          </a:prstGeom>
        </p:spPr>
      </p:pic>
      <p:pic>
        <p:nvPicPr>
          <p:cNvPr id="43" name="Picture 42">
            <a:extLst>
              <a:ext uri="{FF2B5EF4-FFF2-40B4-BE49-F238E27FC236}">
                <a16:creationId xmlns:a16="http://schemas.microsoft.com/office/drawing/2014/main" id="{B5FA81A1-CD18-4013-8AD0-64B97E5CADF0}"/>
              </a:ext>
            </a:extLst>
          </p:cNvPr>
          <p:cNvPicPr>
            <a:picLocks noChangeAspect="1"/>
          </p:cNvPicPr>
          <p:nvPr/>
        </p:nvPicPr>
        <p:blipFill>
          <a:blip r:embed="rId6"/>
          <a:stretch>
            <a:fillRect/>
          </a:stretch>
        </p:blipFill>
        <p:spPr>
          <a:xfrm>
            <a:off x="5588752" y="5517249"/>
            <a:ext cx="1928342" cy="1346201"/>
          </a:xfrm>
          <a:prstGeom prst="rect">
            <a:avLst/>
          </a:prstGeom>
        </p:spPr>
      </p:pic>
      <p:sp>
        <p:nvSpPr>
          <p:cNvPr id="44" name="Rectangle 43">
            <a:extLst>
              <a:ext uri="{FF2B5EF4-FFF2-40B4-BE49-F238E27FC236}">
                <a16:creationId xmlns:a16="http://schemas.microsoft.com/office/drawing/2014/main" id="{01E5A81F-362D-44D2-B1C2-3A4D7DFC0044}"/>
              </a:ext>
            </a:extLst>
          </p:cNvPr>
          <p:cNvSpPr/>
          <p:nvPr/>
        </p:nvSpPr>
        <p:spPr>
          <a:xfrm>
            <a:off x="0" y="7459501"/>
            <a:ext cx="7772400" cy="2594235"/>
          </a:xfrm>
          <a:prstGeom prst="rect">
            <a:avLst/>
          </a:prstGeom>
          <a:solidFill>
            <a:srgbClr val="0F9E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8"/>
          </a:p>
        </p:txBody>
      </p:sp>
      <p:sp>
        <p:nvSpPr>
          <p:cNvPr id="45" name="TextBox 44">
            <a:extLst>
              <a:ext uri="{FF2B5EF4-FFF2-40B4-BE49-F238E27FC236}">
                <a16:creationId xmlns:a16="http://schemas.microsoft.com/office/drawing/2014/main" id="{E57F9022-5C50-4529-8D83-E4E495F93878}"/>
              </a:ext>
            </a:extLst>
          </p:cNvPr>
          <p:cNvSpPr txBox="1"/>
          <p:nvPr/>
        </p:nvSpPr>
        <p:spPr>
          <a:xfrm>
            <a:off x="148022" y="8143037"/>
            <a:ext cx="3215036" cy="1631216"/>
          </a:xfrm>
          <a:prstGeom prst="rect">
            <a:avLst/>
          </a:prstGeom>
          <a:noFill/>
        </p:spPr>
        <p:txBody>
          <a:bodyPr wrap="square">
            <a:spAutoFit/>
          </a:bodyPr>
          <a:lstStyle/>
          <a:p>
            <a:pPr marL="182162" indent="-182162">
              <a:buFont typeface="Arial" panose="020B0604020202020204" pitchFamily="34" charset="0"/>
              <a:buChar char="•"/>
            </a:pPr>
            <a:r>
              <a:rPr lang="en-US" sz="1000" dirty="0">
                <a:solidFill>
                  <a:schemeClr val="bg1"/>
                </a:solidFill>
                <a:latin typeface="Avenir LT Std 35 Light" panose="020B0402020203020204" pitchFamily="34" charset="0"/>
              </a:rPr>
              <a:t>Researchers have determined that the ideal parking availability rate is about 15%, which means there will be roughly 1-2 spaces available per block at all times.</a:t>
            </a:r>
          </a:p>
          <a:p>
            <a:pPr marL="182162" indent="-182162">
              <a:buFont typeface="Arial" panose="020B0604020202020204" pitchFamily="34" charset="0"/>
              <a:buChar char="•"/>
            </a:pPr>
            <a:r>
              <a:rPr lang="en-US" sz="1000" dirty="0">
                <a:solidFill>
                  <a:schemeClr val="bg1"/>
                </a:solidFill>
                <a:latin typeface="Avenir LT Std 35 Light" panose="020B0402020203020204" pitchFamily="34" charset="0"/>
              </a:rPr>
              <a:t>Other cities have seen increases in parking availability and decreases in meter rates</a:t>
            </a:r>
          </a:p>
          <a:p>
            <a:pPr marL="182162" indent="-182162">
              <a:buFont typeface="Arial" panose="020B0604020202020204" pitchFamily="34" charset="0"/>
              <a:buChar char="•"/>
            </a:pPr>
            <a:r>
              <a:rPr lang="en-US" sz="1000" dirty="0">
                <a:solidFill>
                  <a:schemeClr val="bg1"/>
                </a:solidFill>
                <a:latin typeface="Avenir LT Std 35 Light" panose="020B0402020203020204" pitchFamily="34" charset="0"/>
              </a:rPr>
              <a:t>Demand-responsive parking pricing reduces the reliance on time limits, which results in fewer citations and a more positive parking experience for drivers.</a:t>
            </a:r>
          </a:p>
        </p:txBody>
      </p:sp>
      <p:sp>
        <p:nvSpPr>
          <p:cNvPr id="46" name="TextBox 45">
            <a:extLst>
              <a:ext uri="{FF2B5EF4-FFF2-40B4-BE49-F238E27FC236}">
                <a16:creationId xmlns:a16="http://schemas.microsoft.com/office/drawing/2014/main" id="{E819B394-F91C-4B64-93C3-B31B5992E491}"/>
              </a:ext>
            </a:extLst>
          </p:cNvPr>
          <p:cNvSpPr txBox="1"/>
          <p:nvPr/>
        </p:nvSpPr>
        <p:spPr>
          <a:xfrm>
            <a:off x="227936" y="7713386"/>
            <a:ext cx="3135123" cy="379591"/>
          </a:xfrm>
          <a:prstGeom prst="rect">
            <a:avLst/>
          </a:prstGeom>
          <a:noFill/>
        </p:spPr>
        <p:txBody>
          <a:bodyPr wrap="square">
            <a:spAutoFit/>
          </a:bodyPr>
          <a:lstStyle/>
          <a:p>
            <a:r>
              <a:rPr lang="en-US" sz="2800" baseline="30000" dirty="0">
                <a:solidFill>
                  <a:schemeClr val="bg1"/>
                </a:solidFill>
                <a:latin typeface="Panton ExtraBold" panose="00000900000000000000" pitchFamily="50" charset="0"/>
              </a:rPr>
              <a:t>Why is it Recommended?</a:t>
            </a:r>
          </a:p>
        </p:txBody>
      </p:sp>
      <p:cxnSp>
        <p:nvCxnSpPr>
          <p:cNvPr id="47" name="Straight Connector 46">
            <a:extLst>
              <a:ext uri="{FF2B5EF4-FFF2-40B4-BE49-F238E27FC236}">
                <a16:creationId xmlns:a16="http://schemas.microsoft.com/office/drawing/2014/main" id="{19785C70-7AFA-4786-9998-35D0B43EADC5}"/>
              </a:ext>
            </a:extLst>
          </p:cNvPr>
          <p:cNvCxnSpPr>
            <a:cxnSpLocks/>
          </p:cNvCxnSpPr>
          <p:nvPr/>
        </p:nvCxnSpPr>
        <p:spPr>
          <a:xfrm>
            <a:off x="3780095" y="7640171"/>
            <a:ext cx="0" cy="2273449"/>
          </a:xfrm>
          <a:prstGeom prst="line">
            <a:avLst/>
          </a:prstGeom>
          <a:ln w="6350">
            <a:solidFill>
              <a:srgbClr val="FFFFFF"/>
            </a:solidFill>
          </a:ln>
        </p:spPr>
        <p:style>
          <a:lnRef idx="1">
            <a:schemeClr val="dk1"/>
          </a:lnRef>
          <a:fillRef idx="0">
            <a:schemeClr val="dk1"/>
          </a:fillRef>
          <a:effectRef idx="0">
            <a:schemeClr val="dk1"/>
          </a:effectRef>
          <a:fontRef idx="minor">
            <a:schemeClr val="tx1"/>
          </a:fontRef>
        </p:style>
      </p:cxnSp>
      <p:sp>
        <p:nvSpPr>
          <p:cNvPr id="53" name="TextBox 52">
            <a:extLst>
              <a:ext uri="{FF2B5EF4-FFF2-40B4-BE49-F238E27FC236}">
                <a16:creationId xmlns:a16="http://schemas.microsoft.com/office/drawing/2014/main" id="{C19B9316-8496-45B3-804B-EF448217E615}"/>
              </a:ext>
            </a:extLst>
          </p:cNvPr>
          <p:cNvSpPr txBox="1"/>
          <p:nvPr/>
        </p:nvSpPr>
        <p:spPr>
          <a:xfrm>
            <a:off x="4169091" y="7713385"/>
            <a:ext cx="2541218" cy="379591"/>
          </a:xfrm>
          <a:prstGeom prst="rect">
            <a:avLst/>
          </a:prstGeom>
          <a:noFill/>
        </p:spPr>
        <p:txBody>
          <a:bodyPr wrap="square">
            <a:spAutoFit/>
          </a:bodyPr>
          <a:lstStyle/>
          <a:p>
            <a:r>
              <a:rPr lang="en-US" sz="2800" baseline="30000" dirty="0">
                <a:solidFill>
                  <a:schemeClr val="bg1"/>
                </a:solidFill>
                <a:latin typeface="Panton ExtraBold" panose="00000900000000000000" pitchFamily="50" charset="0"/>
              </a:rPr>
              <a:t>Benefits Summary</a:t>
            </a:r>
          </a:p>
        </p:txBody>
      </p:sp>
      <p:sp>
        <p:nvSpPr>
          <p:cNvPr id="55" name="TextBox 54">
            <a:extLst>
              <a:ext uri="{FF2B5EF4-FFF2-40B4-BE49-F238E27FC236}">
                <a16:creationId xmlns:a16="http://schemas.microsoft.com/office/drawing/2014/main" id="{F34BEE45-5B1F-40F5-923E-2EE1705DCE39}"/>
              </a:ext>
            </a:extLst>
          </p:cNvPr>
          <p:cNvSpPr txBox="1"/>
          <p:nvPr/>
        </p:nvSpPr>
        <p:spPr>
          <a:xfrm>
            <a:off x="4197132" y="8180365"/>
            <a:ext cx="3148236" cy="1169551"/>
          </a:xfrm>
          <a:prstGeom prst="rect">
            <a:avLst/>
          </a:prstGeom>
          <a:noFill/>
        </p:spPr>
        <p:txBody>
          <a:bodyPr wrap="square">
            <a:spAutoFit/>
          </a:bodyPr>
          <a:lstStyle/>
          <a:p>
            <a:pPr marL="182162" indent="-182162">
              <a:buFont typeface="Arial" panose="020B0604020202020204" pitchFamily="34" charset="0"/>
              <a:buChar char="•"/>
            </a:pPr>
            <a:r>
              <a:rPr lang="en-US" sz="1000" dirty="0">
                <a:solidFill>
                  <a:schemeClr val="bg1"/>
                </a:solidFill>
                <a:latin typeface="Avenir LT Std 35 Light" panose="020B0402020203020204" pitchFamily="34" charset="0"/>
              </a:rPr>
              <a:t>Aligns price and demand to ensure there is always an open space.</a:t>
            </a:r>
          </a:p>
          <a:p>
            <a:pPr marL="182162" indent="-182162">
              <a:buFont typeface="Arial" panose="020B0604020202020204" pitchFamily="34" charset="0"/>
              <a:buChar char="•"/>
            </a:pPr>
            <a:r>
              <a:rPr lang="en-US" sz="1000" dirty="0">
                <a:solidFill>
                  <a:schemeClr val="bg1"/>
                </a:solidFill>
                <a:latin typeface="Avenir LT Std 35 Light" panose="020B0402020203020204" pitchFamily="34" charset="0"/>
              </a:rPr>
              <a:t>Makes it easier to find a parking space.</a:t>
            </a:r>
          </a:p>
          <a:p>
            <a:pPr marL="182162" indent="-182162">
              <a:buFont typeface="Arial" panose="020B0604020202020204" pitchFamily="34" charset="0"/>
              <a:buChar char="•"/>
            </a:pPr>
            <a:r>
              <a:rPr lang="en-US" sz="1000" dirty="0">
                <a:solidFill>
                  <a:schemeClr val="bg1"/>
                </a:solidFill>
                <a:latin typeface="Avenir LT Std 35 Light" panose="020B0402020203020204" pitchFamily="34" charset="0"/>
              </a:rPr>
              <a:t>Reduces circling for parking.</a:t>
            </a:r>
          </a:p>
          <a:p>
            <a:pPr marL="182162" indent="-182162">
              <a:buFont typeface="Arial" panose="020B0604020202020204" pitchFamily="34" charset="0"/>
              <a:buChar char="•"/>
            </a:pPr>
            <a:r>
              <a:rPr lang="en-US" sz="1000" dirty="0">
                <a:solidFill>
                  <a:schemeClr val="bg1"/>
                </a:solidFill>
                <a:latin typeface="Avenir LT Std 35 Light" panose="020B0402020203020204" pitchFamily="34" charset="0"/>
              </a:rPr>
              <a:t>Reduces congestion and improves traffic flow and air quality.</a:t>
            </a:r>
          </a:p>
          <a:p>
            <a:pPr marL="182162" indent="-182162">
              <a:buFont typeface="Arial" panose="020B0604020202020204" pitchFamily="34" charset="0"/>
              <a:buChar char="•"/>
            </a:pPr>
            <a:r>
              <a:rPr lang="en-US" sz="1000" dirty="0">
                <a:solidFill>
                  <a:schemeClr val="bg1"/>
                </a:solidFill>
                <a:latin typeface="Avenir LT Std 35 Light" panose="020B0402020203020204" pitchFamily="34" charset="0"/>
              </a:rPr>
              <a:t>Creates lower rate parking options.</a:t>
            </a:r>
          </a:p>
        </p:txBody>
      </p:sp>
      <p:pic>
        <p:nvPicPr>
          <p:cNvPr id="8" name="Picture 7">
            <a:extLst>
              <a:ext uri="{FF2B5EF4-FFF2-40B4-BE49-F238E27FC236}">
                <a16:creationId xmlns:a16="http://schemas.microsoft.com/office/drawing/2014/main" id="{CB218FE6-3D9F-46C5-82D8-B06E3636850D}"/>
              </a:ext>
            </a:extLst>
          </p:cNvPr>
          <p:cNvPicPr>
            <a:picLocks noChangeAspect="1"/>
          </p:cNvPicPr>
          <p:nvPr/>
        </p:nvPicPr>
        <p:blipFill>
          <a:blip r:embed="rId7"/>
          <a:stretch>
            <a:fillRect/>
          </a:stretch>
        </p:blipFill>
        <p:spPr>
          <a:xfrm>
            <a:off x="2483684" y="5888147"/>
            <a:ext cx="482419" cy="470394"/>
          </a:xfrm>
          <a:prstGeom prst="rect">
            <a:avLst/>
          </a:prstGeom>
        </p:spPr>
      </p:pic>
      <p:pic>
        <p:nvPicPr>
          <p:cNvPr id="48" name="Picture 47">
            <a:extLst>
              <a:ext uri="{FF2B5EF4-FFF2-40B4-BE49-F238E27FC236}">
                <a16:creationId xmlns:a16="http://schemas.microsoft.com/office/drawing/2014/main" id="{9EB32C2C-1B6E-4C25-8FAB-8C1F115275BB}"/>
              </a:ext>
            </a:extLst>
          </p:cNvPr>
          <p:cNvPicPr>
            <a:picLocks noChangeAspect="1"/>
          </p:cNvPicPr>
          <p:nvPr/>
        </p:nvPicPr>
        <p:blipFill>
          <a:blip r:embed="rId7"/>
          <a:stretch>
            <a:fillRect/>
          </a:stretch>
        </p:blipFill>
        <p:spPr>
          <a:xfrm>
            <a:off x="4863017" y="5888147"/>
            <a:ext cx="482419" cy="470394"/>
          </a:xfrm>
          <a:prstGeom prst="rect">
            <a:avLst/>
          </a:prstGeom>
        </p:spPr>
      </p:pic>
    </p:spTree>
    <p:extLst>
      <p:ext uri="{BB962C8B-B14F-4D97-AF65-F5344CB8AC3E}">
        <p14:creationId xmlns:p14="http://schemas.microsoft.com/office/powerpoint/2010/main" val="2766828913"/>
      </p:ext>
    </p:extLst>
  </p:cSld>
  <p:clrMapOvr>
    <a:masterClrMapping/>
  </p:clrMapOvr>
</p:sld>
</file>

<file path=ppt/theme/theme1.xml><?xml version="1.0" encoding="utf-8"?>
<a:theme xmlns:a="http://schemas.openxmlformats.org/drawingml/2006/main" name="Master Slide">
  <a:themeElements>
    <a:clrScheme name="NN Colors 2020">
      <a:dk1>
        <a:sysClr val="windowText" lastClr="000000"/>
      </a:dk1>
      <a:lt1>
        <a:sysClr val="window" lastClr="FFFFFF"/>
      </a:lt1>
      <a:dk2>
        <a:srgbClr val="636466"/>
      </a:dk2>
      <a:lt2>
        <a:srgbClr val="CCEFF1"/>
      </a:lt2>
      <a:accent1>
        <a:srgbClr val="00659A"/>
      </a:accent1>
      <a:accent2>
        <a:srgbClr val="00ADBB"/>
      </a:accent2>
      <a:accent3>
        <a:srgbClr val="E86228"/>
      </a:accent3>
      <a:accent4>
        <a:srgbClr val="595DA9"/>
      </a:accent4>
      <a:accent5>
        <a:srgbClr val="D3A809"/>
      </a:accent5>
      <a:accent6>
        <a:srgbClr val="987366"/>
      </a:accent6>
      <a:hlink>
        <a:srgbClr val="00659A"/>
      </a:hlink>
      <a:folHlink>
        <a:srgbClr val="555555"/>
      </a:folHlink>
    </a:clrScheme>
    <a:fontScheme name="NN Fonts 2021 - PPT">
      <a:majorFont>
        <a:latin typeface="Tw Cen MT"/>
        <a:ea typeface=""/>
        <a:cs typeface=""/>
      </a:majorFont>
      <a:minorFont>
        <a:latin typeface="Tw Cen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N PPT Template 2021" id="{7BF7D009-D004-4611-89C7-EAA7B2B07CA4}" vid="{94E718A1-6C66-4637-8A6F-CDE4DDF8DC5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BBB10BA7B09924CA3DDCA8348E23E6C" ma:contentTypeVersion="9" ma:contentTypeDescription="Create a new document." ma:contentTypeScope="" ma:versionID="ed465ff58582381426216a9704a8b4b9">
  <xsd:schema xmlns:xsd="http://www.w3.org/2001/XMLSchema" xmlns:xs="http://www.w3.org/2001/XMLSchema" xmlns:p="http://schemas.microsoft.com/office/2006/metadata/properties" xmlns:ns2="bc5f25fa-28d0-40bc-936e-67630afea89c" xmlns:ns3="db802536-ecd5-4837-8d25-d57ce8d63b86" targetNamespace="http://schemas.microsoft.com/office/2006/metadata/properties" ma:root="true" ma:fieldsID="f6e514edbea9c77195bb8d4079e0726d" ns2:_="" ns3:_="">
    <xsd:import namespace="bc5f25fa-28d0-40bc-936e-67630afea89c"/>
    <xsd:import namespace="db802536-ecd5-4837-8d25-d57ce8d63b8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c5f25fa-28d0-40bc-936e-67630afea89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b802536-ecd5-4837-8d25-d57ce8d63b86"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00F6E46-21DC-42A7-9882-07A49BECBC5F}"/>
</file>

<file path=customXml/itemProps2.xml><?xml version="1.0" encoding="utf-8"?>
<ds:datastoreItem xmlns:ds="http://schemas.openxmlformats.org/officeDocument/2006/customXml" ds:itemID="{E6437136-5D70-4F8F-9FA1-45AABB68F626}">
  <ds:schemaRefs>
    <ds:schemaRef ds:uri="http://purl.org/dc/terms/"/>
    <ds:schemaRef ds:uri="http://www.w3.org/XML/1998/namespace"/>
    <ds:schemaRef ds:uri="http://purl.org/dc/dcmitype/"/>
    <ds:schemaRef ds:uri="http://schemas.microsoft.com/office/infopath/2007/PartnerControls"/>
    <ds:schemaRef ds:uri="http://schemas.microsoft.com/office/2006/documentManagement/types"/>
    <ds:schemaRef ds:uri="http://purl.org/dc/elements/1.1/"/>
    <ds:schemaRef ds:uri="http://schemas.openxmlformats.org/package/2006/metadata/core-properties"/>
    <ds:schemaRef ds:uri="34dbfa29-7694-483f-98db-e6a48063865c"/>
    <ds:schemaRef ds:uri="7a9084b5-aaea-4044-97e5-7df1b6c14389"/>
    <ds:schemaRef ds:uri="http://schemas.microsoft.com/office/2006/metadata/properties"/>
  </ds:schemaRefs>
</ds:datastoreItem>
</file>

<file path=customXml/itemProps3.xml><?xml version="1.0" encoding="utf-8"?>
<ds:datastoreItem xmlns:ds="http://schemas.openxmlformats.org/officeDocument/2006/customXml" ds:itemID="{34141E78-307C-45A6-BFD8-42DB926AADF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104</TotalTime>
  <Words>433</Words>
  <Application>Microsoft Office PowerPoint</Application>
  <PresentationFormat>Custom</PresentationFormat>
  <Paragraphs>37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Master Slide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2021 PPT Template</dc:title>
  <dc:creator>Jewel DeGuzman</dc:creator>
  <cp:lastModifiedBy>Jewel DeGuzman</cp:lastModifiedBy>
  <cp:revision>5</cp:revision>
  <dcterms:created xsi:type="dcterms:W3CDTF">2021-07-07T23:54:41Z</dcterms:created>
  <dcterms:modified xsi:type="dcterms:W3CDTF">2021-07-15T23:26:12Z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0x0101005BBB10BA7B09924CA3DDCA8348E23E6C</vt:lpwstr>
  </property>
</Properties>
</file>